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83BF-D7F8-418F-9792-D0644B70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B179D-0673-4B04-A96D-CAD9D429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0C19-128F-4319-877E-8CD3103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9DB2-269E-4D4E-877F-F2E492FE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88369-6A33-4C29-9936-6CD88642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2AF-9FC8-49EA-9C15-305EB6CD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EFA10-BCC9-4658-B5B0-36A7026E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168D-4DF9-4309-A678-3E1258C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7FA1-4B18-4D01-83EA-8F7AEAC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A3A4-1D67-457D-90C6-CB4D9C96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29E2F-2307-4748-8278-3A6CEAAB5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9087-D5C3-4D54-9C65-59E08003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CFEC-B2CB-468A-9C25-9D77579A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2352-682E-4475-84CA-93AB7369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C11B-655D-4C10-9FB3-AAF384CC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3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A325-E8B9-4843-B859-58D81E65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9B3C-CE65-47B9-863B-96F057D7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66F4-0FA8-4844-B8AD-438F873F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8080-9688-404E-8417-92E59D69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D336-A8A0-483E-A87D-12FF21D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AE33-B67E-4D8B-AB46-05F8C679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9AD5-B434-40E6-87C0-FC41F92A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977C-0598-4B20-85E4-ECCBC8F8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B68-C755-4577-9973-48D52BE9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A54A-ABBA-45A4-816A-5EC88F21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C4CE-281F-4604-BED8-4297C8EE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5077-1658-45E5-8003-6795EE96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675C-2BF4-4D2A-BC41-FFB68338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0F72-684C-42D5-986B-C11F0E72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68A9-C57A-42B6-A932-6BEA66E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C07B-642B-4301-AEC8-213D4CB3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8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7C43-E49F-4A68-908C-64FE6480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5299-DD17-4A23-8284-8CA5EB92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A386F-469E-4745-8D6E-BD1CB0CC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CB4F-0B43-49F0-8B60-9AE95C10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C0BB0-B7E8-4418-8439-E91824FE3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4113E-CB51-4C0D-B505-8C8440B5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BFA15-3D84-46A6-8403-CBF01698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95FE0-7049-43A0-B75E-9A47B780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B175-9377-48A0-A99C-69E668CE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25FB1-18A0-4626-B9AD-20E7FF08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62C34-47A0-4C2A-862A-1DEAA314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11B5C-4D14-47C5-A2F1-ED2164D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35BEC-84A6-4117-B7FE-B3C6F7F9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9CE22-8EBA-4F1C-9CEA-C1922496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6CB3-41A3-4FED-89A6-B918A16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A21-FCC2-4E24-91EB-0934445D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18BB-BB16-4C2A-BD35-BDC5A559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646F2-6161-4508-8A6A-A6A2D0C1A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D7A4-8FD0-49A3-8A6F-6D8E060B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3280E-4ABA-4E84-9A9E-59197A02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F89B4-ADBB-4B8B-874F-9ABF3F5A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5B-0ED7-4F59-8AC4-166C70E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7721C-0B0F-44EB-83B3-66531454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7F9B-A6BB-4478-9888-D7ADCB09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460C-D0CB-4F42-91CD-E05EC927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30AC-8D05-4E5A-B58D-0AE676E7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DACB-8576-40AD-9429-36EA5FBC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2B8AF-7693-4973-8419-1E927BB8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EBE6-500D-4580-A74A-D940E461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739B8-902F-453C-A443-D76FF6FB5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AE48B-1E10-4947-9FAC-62FB4CFA0A3B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7205-B025-488E-8BFA-D707347E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AB6C-30D8-4F50-83C6-9D28D58E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F6EF-5FC4-46FE-BC11-3B5E3BC82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CF6788-88E1-48AB-9A7A-6348DD08CB35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7FDDD6-B7E3-4023-A1A8-EA9A235B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348DF5-1F69-4B57-97D6-C07715D40AF2}"/>
                    </a:ext>
                  </a:extLst>
                </p:cNvPr>
                <p:cNvSpPr txBox="1"/>
                <p:nvPr/>
              </p:nvSpPr>
              <p:spPr>
                <a:xfrm>
                  <a:off x="6018216" y="6370655"/>
                  <a:ext cx="538865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F348DF5-1F69-4B57-97D6-C07715D40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16" y="6370655"/>
                  <a:ext cx="538865" cy="385555"/>
                </a:xfrm>
                <a:prstGeom prst="rect">
                  <a:avLst/>
                </a:prstGeom>
                <a:blipFill>
                  <a:blip r:embed="rId3"/>
                  <a:stretch>
                    <a:fillRect l="-12360" r="-2247" b="-12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A52E8C-5D3D-4CD5-BCF4-EDA98AF6CE31}"/>
                    </a:ext>
                  </a:extLst>
                </p:cNvPr>
                <p:cNvSpPr txBox="1"/>
                <p:nvPr/>
              </p:nvSpPr>
              <p:spPr>
                <a:xfrm>
                  <a:off x="1860570" y="3043445"/>
                  <a:ext cx="54207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A52E8C-5D3D-4CD5-BCF4-EDA98AF6C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570" y="3043445"/>
                  <a:ext cx="542071" cy="385555"/>
                </a:xfrm>
                <a:prstGeom prst="rect">
                  <a:avLst/>
                </a:prstGeom>
                <a:blipFill>
                  <a:blip r:embed="rId4"/>
                  <a:stretch>
                    <a:fillRect l="-12360" r="-3371" b="-203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581CEA-52DF-4FA3-AC0B-8E3E8AC7E98D}"/>
                    </a:ext>
                  </a:extLst>
                </p:cNvPr>
                <p:cNvSpPr txBox="1"/>
                <p:nvPr/>
              </p:nvSpPr>
              <p:spPr>
                <a:xfrm>
                  <a:off x="2999139" y="3561177"/>
                  <a:ext cx="1195007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581CEA-52DF-4FA3-AC0B-8E3E8AC7E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139" y="3561177"/>
                  <a:ext cx="1195007" cy="385555"/>
                </a:xfrm>
                <a:prstGeom prst="rect">
                  <a:avLst/>
                </a:prstGeom>
                <a:blipFill>
                  <a:blip r:embed="rId5"/>
                  <a:stretch>
                    <a:fillRect l="-5102" r="-1020" b="-12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0CF0F9-08F0-47D4-A046-19F6F292B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283" y="3003845"/>
              <a:ext cx="340768" cy="557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0BEB51-ECC4-48E3-AD2C-FE0B6AAF912F}"/>
                    </a:ext>
                  </a:extLst>
                </p:cNvPr>
                <p:cNvSpPr txBox="1"/>
                <p:nvPr/>
              </p:nvSpPr>
              <p:spPr>
                <a:xfrm>
                  <a:off x="9166711" y="4358546"/>
                  <a:ext cx="1258485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90BEB51-ECC4-48E3-AD2C-FE0B6AAF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6711" y="4358546"/>
                  <a:ext cx="1258485" cy="385555"/>
                </a:xfrm>
                <a:prstGeom prst="rect">
                  <a:avLst/>
                </a:prstGeom>
                <a:blipFill>
                  <a:blip r:embed="rId6"/>
                  <a:stretch>
                    <a:fillRect l="-4854" b="-126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DAB4DB-B337-4630-8977-46E82CC6A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1531" y="4551324"/>
              <a:ext cx="2933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10C65A-9DD5-4ACF-8752-79581598C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339" y="1989965"/>
              <a:ext cx="504301" cy="73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F5BE5D0-CE11-4DB7-93AC-13DB06C6159D}"/>
                    </a:ext>
                  </a:extLst>
                </p:cNvPr>
                <p:cNvSpPr txBox="1"/>
                <p:nvPr/>
              </p:nvSpPr>
              <p:spPr>
                <a:xfrm>
                  <a:off x="3844030" y="1504151"/>
                  <a:ext cx="2443618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F5BE5D0-CE11-4DB7-93AC-13DB06C61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30" y="1504151"/>
                  <a:ext cx="2443618" cy="41684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6B7F194-7833-4D6D-A221-06CF3598AC9D}"/>
                    </a:ext>
                  </a:extLst>
                </p:cNvPr>
                <p:cNvSpPr txBox="1"/>
                <p:nvPr/>
              </p:nvSpPr>
              <p:spPr>
                <a:xfrm>
                  <a:off x="5696924" y="4435553"/>
                  <a:ext cx="2736327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6B7F194-7833-4D6D-A221-06CF3598A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924" y="4435553"/>
                  <a:ext cx="2736327" cy="4168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85D927-28F5-4AC7-85D1-8302DF121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023" y="3930509"/>
              <a:ext cx="854228" cy="62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87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4</cp:revision>
  <dcterms:created xsi:type="dcterms:W3CDTF">2023-12-18T09:49:36Z</dcterms:created>
  <dcterms:modified xsi:type="dcterms:W3CDTF">2023-12-18T10:04:23Z</dcterms:modified>
</cp:coreProperties>
</file>