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BD12-CB29-4567-95AB-05931A36A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B7626-CD06-4F03-ACFD-44845BEDA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A5A79-47AE-401C-B9EB-452E23B5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B4E7-DAAB-4EF2-A0CD-02F08C8977D5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54D99-9AFF-4FC8-B412-ED6E861D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EB054-B265-423D-AB19-13118D3D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19CD-652C-45CB-85DD-9497D00B8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18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155E-14E0-49B9-AE24-35B4F1D8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6F305-F03D-483F-BF49-F4451FFFD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220B9-DDA6-4270-92DF-4FD9D3AD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B4E7-DAAB-4EF2-A0CD-02F08C8977D5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510D2-84B6-423F-AF73-D9ECC33E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F8F88-4E27-45FD-8B03-94D07E7B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19CD-652C-45CB-85DD-9497D00B8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58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D0845-DB49-43D6-8FAA-3024BB37B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E183D-FB33-48D3-BE61-79458E067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3CAE5-3BE1-48EC-8313-B7276670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B4E7-DAAB-4EF2-A0CD-02F08C8977D5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370C8-A834-407D-8C6D-4F3BF9BD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83C6C-981F-4E8F-8CB7-6407050A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19CD-652C-45CB-85DD-9497D00B8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0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D90C-5E2C-4D2E-814E-AA63CB2E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39F3-B392-41AD-A462-F1237E98C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1B5F0-1509-4C76-9119-711B904F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B4E7-DAAB-4EF2-A0CD-02F08C8977D5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BCFA-3E4E-43C2-AA8F-FFA703EC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A5C94-0AD0-44C4-98DD-E7517A5B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19CD-652C-45CB-85DD-9497D00B8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87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76CF-C3B8-4189-91C9-4437A857E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BD8CA-52A1-4054-B244-9B49AC391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18793-8256-486C-80E8-2D734870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B4E7-DAAB-4EF2-A0CD-02F08C8977D5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FE857-EDFE-48F5-BF5D-8F426173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9DE2E-5388-4599-B8A5-140FBDC2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19CD-652C-45CB-85DD-9497D00B8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89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7988-AAD5-4B1D-A4C8-888134E0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BBF43-FB7E-407A-8938-757370D0C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64A87-7AB0-4D6D-B13D-5A2ECFAF6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1006A-61B3-4796-B371-4F69691D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B4E7-DAAB-4EF2-A0CD-02F08C8977D5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D6DDF-B985-450C-B027-D3B89C8C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BA676-6446-44E9-9FF9-71A8A1EB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19CD-652C-45CB-85DD-9497D00B8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31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3514-3947-4825-AC89-4CFBC468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9DA49-FDD2-45AC-B59C-A30839502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ACF32-002B-4536-993E-7ABC102C8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44172-6FDF-4085-B490-D453FFAB1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FD82D-87BE-44E1-9F79-6A817D456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A0374-3F85-45C4-B1F6-39A74E22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B4E7-DAAB-4EF2-A0CD-02F08C8977D5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CBC59-25B3-48DE-8ECC-F3C96337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A08DE-1C85-4A88-BAFD-B5A74C99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19CD-652C-45CB-85DD-9497D00B8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5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F8AA-0843-45B8-8867-AA5295CA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068DE-BAD7-4C6D-B233-9102A5E7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B4E7-DAAB-4EF2-A0CD-02F08C8977D5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F913C-9514-4A1D-9517-A00174C4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5DA9A-E775-4880-B83F-9D2E8E8B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19CD-652C-45CB-85DD-9497D00B8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62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A55EA-771A-43C0-BFDB-EF60CFDA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B4E7-DAAB-4EF2-A0CD-02F08C8977D5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02207-815B-4E7E-9218-E7BEBF87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715DC-27C3-4FBA-98FB-FE2C3A67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19CD-652C-45CB-85DD-9497D00B8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51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30E0-7117-4084-98DF-FA7B25FB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F96D-0DED-4400-A0DB-8E32312AA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D982D-293E-4413-98E1-2CDBDB626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7B58F-DFEB-4B0C-9066-0D94A7DA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B4E7-DAAB-4EF2-A0CD-02F08C8977D5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643B7-243B-45FB-9B40-CFB286A1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6DC6A-015E-46C1-9B3F-448B85BF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19CD-652C-45CB-85DD-9497D00B8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40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07FA-3949-45C8-9DB7-838F268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90026-E55E-4669-BF32-049FE2D14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C6C2E-2D13-475B-BFFB-149591821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A3B9D-A209-433D-8D08-A3C593EC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B4E7-DAAB-4EF2-A0CD-02F08C8977D5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981C4-C590-45E2-9764-997FEB22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CAE85-7B17-4A3D-A252-868C0CFA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19CD-652C-45CB-85DD-9497D00B8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25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FCD019-E2C6-48EE-A223-2BBF64A0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17F68-2B42-4306-B9CA-F4FE98BC8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FA9E7-F0B0-438F-B740-DB0D9118A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6B4E7-DAAB-4EF2-A0CD-02F08C8977D5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5A622-17E7-4D0D-A582-C5275D973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8B607-97C4-4D28-9A61-66E6C3B9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019CD-652C-45CB-85DD-9497D00B8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73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540541-1AE9-4479-9E06-788BB819C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2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63C9F9-5187-437B-8A93-0B1087F13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9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C95D02-7362-4FB0-929F-DE7BD3B57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林 康宇</dc:creator>
  <cp:lastModifiedBy>林 康宇</cp:lastModifiedBy>
  <cp:revision>1</cp:revision>
  <dcterms:created xsi:type="dcterms:W3CDTF">2024-05-07T13:03:23Z</dcterms:created>
  <dcterms:modified xsi:type="dcterms:W3CDTF">2024-05-07T13:05:21Z</dcterms:modified>
</cp:coreProperties>
</file>