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50CA-C660-45E4-9849-395AAED6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AC91A-8F90-4A12-A821-4AE4408E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E612-C311-47F5-8EFA-47B333E0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9E07-44FD-49F4-821D-D0F7F4F6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8913-49F2-43F8-B030-9FCA9C33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7093-E081-4CF4-88FE-7465041C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917D4-8D5A-47D6-A95B-7206EC35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09AD-1593-4B65-8870-AE28A5C8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F020-FF9A-4963-991F-0AE4980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C005-4711-4900-8427-D82C67F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DE48F-42C7-4303-B469-0BFE2B777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5F4DA-90F9-44E8-A6E0-1F740055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7043-CE2E-49FA-A849-CE8C449A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AF9F-E4C9-46D3-BA46-06EDA02A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200B-43EE-4553-A571-0840C105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2F9-A28B-4645-8865-06F8BCAA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B629-7997-440F-9414-D0B0FDC6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6590-CB70-410A-A692-7ED954BB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F519-B8FB-4E6B-94A2-5FABC1C3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9F42-804A-4B32-8477-F94D54D7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8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B760-83F7-4520-B0CF-F4EB789A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5D2B-120C-426A-AFC7-73BB820B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EFE6-59F3-4C45-A097-E447589C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4E5A-26AC-47A3-BAD3-026EA645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C461-F014-416A-905C-AA00CD81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5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24E-07FA-467E-A4C0-6EE1AB4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1573-EF2F-4204-9A40-8D91540FF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D56A-3515-4805-AFFE-D489DE4A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1710-1DCB-4297-B3FF-D1223838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E3A9F-2706-4C59-956B-BC9EB2A1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FC33-D3D9-4771-9321-AFFDA269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5AC1-91EC-4CE5-8D89-3B923168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6B4E-D943-43F1-8570-7B4ABEBA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DDCE-A2F7-4395-91D8-C567A0F0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FCEB-9504-4571-854C-8FC6BC9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B64CE-8269-423E-8A33-B61153A74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97D88-E5AB-44F4-B5E0-11F7DC29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DC0C0-0407-4F2D-A1AD-F75D8F6C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159FB-E268-43F7-8E0B-1F7D1C78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0A63-6FF3-4B55-868F-6EF84E0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DF5D4-B931-4A2A-8A26-74885576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B61BA-5E52-44D9-8942-8BCF68D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914F-497D-447D-BCDD-43EC93B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6E0D-EF35-4839-AD45-8D3A5725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9A5D2-A0EB-44C7-8D1E-ECAECBEC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5F2-44F2-426C-9917-D2D6BD8F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6B58-1110-433A-A6EC-9EA4FE19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AF7E-6BEC-4AED-8462-E0F9C858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F1C11-A2A1-4C2E-ACD7-36798590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D4A6-2ED0-49EA-8964-7FFDE4CF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20E5-159A-42C9-A9B9-88E16EC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7746-5F8B-43FD-87EB-7172681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AD81-63F3-456F-BA3F-58EDED17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DAC21-0C0B-4B94-96A4-F83C5423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7671-3648-4A40-82AD-9C48CEFEC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B6E5-2DB5-47FB-AECA-0E30DDFA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C7E8-4EAC-47D4-829B-FC91493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240B-27EE-40CA-A798-AF1EC626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B489-75F5-4064-B12A-DAA6A14C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4385-EBC4-409D-B198-5EF37843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2C6F-5C9C-4739-9AB4-283B1D209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FE8A-7981-4F00-A2CD-C0C959C4F69D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6566-F052-40F0-8D86-100E2812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407C-A63E-4E63-98E2-4233682A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A968-9E2A-4F29-B00A-C6E357C50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0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0BF1F-4AC2-4C6C-8D50-18088FA4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2</cp:revision>
  <dcterms:created xsi:type="dcterms:W3CDTF">2024-05-07T12:00:14Z</dcterms:created>
  <dcterms:modified xsi:type="dcterms:W3CDTF">2024-05-07T12:12:19Z</dcterms:modified>
</cp:coreProperties>
</file>