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265E-551C-4AD4-B922-E7831DE61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0952D-6556-4DA7-95ED-761CCBA90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AD50-999C-4627-ABF0-37A7B682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BE-D772-468D-8B33-F3DB57E042D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A5A93-B4ED-480C-A814-2E6C78F8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A2CCE-1916-4324-9446-4177F0B1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5E5E-66C2-4CD9-93EA-94DDC1900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41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316A-6B56-4961-A7C6-38BE0D00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812B4-2093-4792-91EF-524D5C616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BF420-3554-46D3-AACE-97B9230A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BE-D772-468D-8B33-F3DB57E042D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BE90F-2556-43ED-949E-8F8F72D9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FFE9F-029E-424B-B0E8-4C095AD9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5E5E-66C2-4CD9-93EA-94DDC1900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58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9009A-5A03-4B5D-AB5E-CD767BE25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D9C47-E845-4546-AB16-E91F47DC0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BDD7-D9F6-4696-B4D0-380C0A3D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BE-D772-468D-8B33-F3DB57E042D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8D5E4-34A9-4C82-A1C6-7185EF5E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F350-F4EC-48BA-9868-2D8B0227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5E5E-66C2-4CD9-93EA-94DDC1900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3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99AE-CE55-4588-B05C-FD8FFBCF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686D-0A80-4BB0-88E8-E65282BE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B6032-4D08-474D-A9BD-0052B14C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BE-D772-468D-8B33-F3DB57E042D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330EE-1EFB-4A74-BDA1-977AF090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DDA2C-1A2B-4F8A-972F-C07F4A44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5E5E-66C2-4CD9-93EA-94DDC1900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1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1F87-9672-40AD-8AF5-79419F09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8C382-B9E0-4B11-84D5-C6A1E8E6A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B27A-1649-4670-B47F-B28CFFEF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BE-D772-468D-8B33-F3DB57E042D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C6685-4A2D-4DCD-A477-B0408F87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CA23-F6C1-49F1-BF4E-04A93F55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5E5E-66C2-4CD9-93EA-94DDC1900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35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5766-CFBA-4498-A946-223027CC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88E62-6E38-43E7-8B5A-C0928324A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6C443-7489-42A3-8739-44A2A60D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F5FE1-CB6E-41B1-9B5A-0FF3DA87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BE-D772-468D-8B33-F3DB57E042D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2417A-F3DA-45C0-A72F-27C6580C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6022E-A418-4999-B5A1-68821642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5E5E-66C2-4CD9-93EA-94DDC1900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60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BD9F-5B33-41B3-BF9C-9F7E375A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BF96-A1C2-4738-B6C0-40BE3F647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61CD8-1200-4110-8F34-E46BA673F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83E1E-F535-4B63-9215-B8C3FCBA8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5912D-1847-4DA1-B352-58F8F7EBC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20E4F-91AF-458A-A606-D3ECB21D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BE-D772-468D-8B33-F3DB57E042D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94A24-BE0B-402C-91E3-8A2E8AC0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9E69A-6822-4B62-AC91-E721A8A7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5E5E-66C2-4CD9-93EA-94DDC1900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9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883A-8777-4500-A2AD-B2BE2301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551CA-B24E-4FED-8E4F-13DE65E4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BE-D772-468D-8B33-F3DB57E042D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B4CD4-434F-465B-9F68-8C9218C8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148F0-9570-4750-A1CA-D46D86DE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5E5E-66C2-4CD9-93EA-94DDC1900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7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C1BEF-9E0B-46FB-B19D-5914EC2C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BE-D772-468D-8B33-F3DB57E042D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0C303-3842-43CC-AE19-D4E80C84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54F1C-204F-41C3-8D63-802C873E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5E5E-66C2-4CD9-93EA-94DDC1900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4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A264-FECA-4E9A-A177-3B8207FE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21FBB-4EAE-4F18-8D85-A15084519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B7373-857F-4ACC-A1D6-5F1BA7A76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AE28B-D1B7-4734-9C80-7A20FB88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BE-D772-468D-8B33-F3DB57E042D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FA059-22D6-4C27-ABA8-AB715110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E9998-B931-4A0B-9E93-76EB31BF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5E5E-66C2-4CD9-93EA-94DDC1900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7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7B0B-CA75-46DB-A9B9-E0E3FDB2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7B5B1-E708-4804-98DB-6513A96CD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D35D5-2BF8-41C7-A67C-2F57B4D5C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DB0C6-EE43-46FA-BFD8-566B291F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BE-D772-468D-8B33-F3DB57E042D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3BF32-E920-4699-BD0D-6EAC3F4A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E6ED8-571F-408E-BF3D-DA342913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5E5E-66C2-4CD9-93EA-94DDC1900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49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947F4-E1D1-43C6-9D12-02567E46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4B023-DBEF-4A10-AFF6-8520AD6B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A690B-54E9-4767-B69C-566700EF9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805BE-D772-468D-8B33-F3DB57E042D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C63C3-B8C0-4135-8625-9331EDBF3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7F301-8C70-4862-9972-8E844A5A9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5E5E-66C2-4CD9-93EA-94DDC1900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99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41C64D-2839-4FAD-982E-082F8C747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4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林 康宇</dc:creator>
  <cp:lastModifiedBy>林 康宇</cp:lastModifiedBy>
  <cp:revision>4</cp:revision>
  <dcterms:created xsi:type="dcterms:W3CDTF">2023-12-31T10:50:47Z</dcterms:created>
  <dcterms:modified xsi:type="dcterms:W3CDTF">2024-05-07T09:03:05Z</dcterms:modified>
</cp:coreProperties>
</file>