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2A7C-60E1-4579-8B79-E9E7E560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33326-369E-4437-A9FE-7920B7F2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EC73-1BFC-4A1D-9601-C7FB445F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CF59-0121-48C1-B519-31941E9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8866-E0F6-4DC2-8EE2-C0C781B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1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838-7C3E-419E-8AF1-FB571D50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28B0B-035A-4D70-AD23-DF282630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1005-1613-4CE7-882D-D88F5E43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88D3-E752-43A0-8290-F8744745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8325-C2DC-41A9-B83B-18BB6650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BB40-E18B-4464-A108-1FB37D2C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31E-A31C-4C34-9EE4-4D624A96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41B2-716F-4E09-B372-4C07D3A8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2E32-E69C-4FF1-A7E2-DA0B5E3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A585-4606-49BE-97E1-E79294E1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2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4530-182B-44F7-9092-A117932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8045-A431-49F2-95AD-9C3CCB43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CA4D-E76E-4ECD-858D-93C9FB8B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6779-3AB0-4261-881C-D66AE77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E522-8AE1-49E3-8095-DA4D2FA5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2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AAD-C2C8-4B78-B320-DC89761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3BDA-CDE1-40DA-BD4D-50650BEE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9284-D7DA-464C-A069-ABCB7A97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547A-8934-4665-86D6-E300DBD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0AD1-48AF-4FCC-BE6E-A0120843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8BFB-6927-4A5E-B499-B739525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9791-59F7-4CE0-88B3-930C2C3F6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0C4E7-8807-43D9-8D01-6E1A2C7D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D701-0AFB-48C3-A389-8D793B86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5A84-BB1A-4FC4-8771-642205A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27D9-F26E-4FCC-AA46-252C43F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3C0D-EE8A-44E2-ABA8-A4A64DF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9BB8-DFC5-4F5F-8D59-EEC8FBB8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222B5-7ACD-4CF4-BEF9-3F1D54C4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554C-CFE5-4924-A748-0782A4E36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847B6-8576-4269-A175-47A113945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529B1-43B1-4B57-B2E8-958B410B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D7C49-DDA3-4C78-805D-F7E28929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14919-3903-4BB0-86E5-FE42FB79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B17A-9CD9-41B8-92B0-D7E4FDD9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F8F04-3C90-4C9E-A03D-99AC9733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38DC-AF46-4720-863B-4142063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9D807-C3E6-4238-9DB3-4994A737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7186C-6B2A-4801-B86B-6CC343C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5372B-9F3E-4062-BD7C-185CD4F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1E7A-84BA-41DA-91E9-FC35E3C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073-46D2-4B8B-A77D-96BCFC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ED91-2DB8-4752-8BAA-3B1283FF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54CDA-F21B-480F-BDFF-880B221EF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45ADB-0B82-4B94-BB7C-80707B7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97760-54F8-4E9B-B415-3B88E54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8445-67B5-49F7-B76D-7B2107C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B78-0008-49F9-8E2D-56DBDA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8680C-B88B-4A32-9BBD-D402254C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020B-8610-494F-9805-043DCFB9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4E36-E03A-4AB1-98C3-7E96802A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0E76-AFDF-424F-A2D5-030D290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270D-35CC-423E-966F-A97CBA10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3958E-FB4C-4BA6-B648-40B28A49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899-20CB-4C25-80A7-44BAA074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C99A-2FED-4CA9-A4F3-D2A0DCFA2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4553-B1D6-432E-ADDC-54119963D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2F8C-CAF2-4F93-85B9-410D3199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D0E1-F4BD-4A75-8459-1F2F0F2E4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3B24F-6454-4DA4-B3C2-C41A1B38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5</cp:revision>
  <dcterms:created xsi:type="dcterms:W3CDTF">2023-12-23T15:12:21Z</dcterms:created>
  <dcterms:modified xsi:type="dcterms:W3CDTF">2024-05-07T07:55:38Z</dcterms:modified>
</cp:coreProperties>
</file>