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E3EF-4909-472B-9900-F6A04C33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2D8F-F715-41F8-AC29-69E9EDC09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2FE8-6011-40BE-9029-D1113EAB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85F0-F99E-4B42-B046-6078D1AD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C471-C880-44E1-AFA7-8F23092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4B04-1CC6-40C1-BF55-EC6063B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969D-57A8-4571-A411-D88C542CA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F57C-84F7-4490-BD9A-5FF39FB0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CBFF-7E07-4B12-9454-851FD20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8BEA-55BF-4276-8900-9B501D64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1E5B7-CD72-48FB-8755-B83A45182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4E8F-84B9-476F-9702-18A374C81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F3CF-76AC-4BA6-9B87-D6886461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8540-2FA2-4969-9636-7E180B19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1A4E-571F-4E58-AC2A-8594DF9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5FE-83C2-4502-873C-89909880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5BBE-B3DF-41E5-A603-127D9E90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300-BFC7-445C-BD1E-3437980A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7521-EB73-4ADD-BF4D-54EF44E6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5CFC-5FDD-4620-B88C-D6681985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F439-D59A-4602-BF6F-A1F73D39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DC5D-A106-4189-B517-97D6487F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B84E-8882-4C88-BF99-A1F2A42B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C4E-7FE0-4B48-8127-07C0D66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F0BA-8D91-40F8-98CF-C141C2D0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B363-074F-4EF3-8A94-CB8028D0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2DF1-7336-430C-92A5-0F442F8A2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34860-FF37-4086-B41E-FC0D8DC8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5531-2E4E-4A08-9CB1-9BE77308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1B0F-B395-4A41-85EB-7F3FC642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1081-0730-4DA2-862A-C8168579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9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B847-521D-4E59-9645-2F659A30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1A50-0D88-4DED-91DE-8681BEE5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E6F0-A1CE-4522-9E9F-234EB9DD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DF5DD-2461-43C7-9E68-242CC39E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A8D7-9DF7-4A27-B164-9D90904A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194BD-C541-450A-BD45-0D0E2EDB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1EB36-7CC5-4DD7-90E6-1BB4F448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B1B2-6312-419B-8BD0-7E160A4F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7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E7AA-08D1-42A1-A6E4-614DCF2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D1D00-F7C4-42C0-963D-B1DFDC3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0047-8F9C-4F0B-A21D-C9A5426A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5B48-4443-4C40-8A6E-6A7E60E1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5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F6FE9-81B7-497A-A1BE-7A1A89DF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F65A8-7F9C-42DF-B446-70B0392A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14CDB-17B8-4018-B97F-99B557F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F0DB-5104-433C-9476-B1DBC79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FB01-8E70-49A8-AC3B-5821AAB6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04E4D-4770-4DA0-93EA-EE6CE943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33A46-7D70-4D64-B0C4-DF1538D5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1C05-0A16-4189-B591-519FEFB0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3995-C446-4B04-9D23-55ABDA54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2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9BB0-8F47-45AE-A2A2-0DE16694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AEB23-1864-412A-94A8-7721E114F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F6848-BFF4-4F2A-9714-1EE73B5E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20FC1-B80B-4195-8CBD-8A35E208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3E8A-4CDC-4253-AFC1-676EBB8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FD542-CD52-4184-B680-0EB7AA8C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DFF0E-D611-4C67-BCED-AF1EE1AB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E693-E831-4F5B-B023-4AF590B8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FAD1-F0AE-4267-AD13-5781E5B90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CECB1-01AA-43A4-BF9C-6006185A1EC1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9992-BD22-454F-89A6-D65A5EDB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0708-E725-46C1-8BC7-F700F7419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5D8B-5624-4FA4-8FB9-18438E61D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E2396-6582-46E8-BBAB-7FAB4AC6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470311-2E73-4F40-95D3-412FA52B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5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0710E-D787-4264-83E4-94D2107E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907FC-5454-4FFD-85E5-D6041C08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1</cp:revision>
  <dcterms:created xsi:type="dcterms:W3CDTF">2024-03-21T07:45:00Z</dcterms:created>
  <dcterms:modified xsi:type="dcterms:W3CDTF">2024-03-21T07:47:54Z</dcterms:modified>
</cp:coreProperties>
</file>