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1A827-CBB9-4AAC-83AC-2B6E837C5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AF03CE-69F3-4AD9-9E3C-8E3E2BD8F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E2D0B-FA37-4E12-9D86-C68205701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1A4F-F121-4A85-8DB5-C1897251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BF19-1417-45D6-B419-F709EEEB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560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67CD-D248-40D7-A769-99BF1E3B2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80D21-62E9-49E3-A43D-5CB7AD2CDF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D15C9-FFE8-46BE-8480-EF7E0E8D4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FC429-9F90-4CAC-A5C6-2475844D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47F89-1C9B-44A8-8C8F-9082C2E0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127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9EDA3B-01E2-4EF6-BBE4-A0F67418AE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25429E-8916-4BCF-89D6-1BF5B794C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DE83E-ACA3-4CDE-8434-AB64905A2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7DAB-1543-488B-8A6A-B62D56F6A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9DA00-3999-44EF-A1A5-7690C268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88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B2D65-6D08-49D9-A44C-BB54DACF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93DC1-AE1F-489D-A02E-FA862BBC5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324DA-4788-43F6-B9D8-98620ED2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5539-C9E8-4C17-8EB2-97618D950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E79B-BF0E-463E-B654-05CF26B4A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6146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3B07B-B099-451F-8C66-8E923FA82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EF7EC-0C42-423A-82CD-98A598976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D39C-37C1-4031-AF9D-4CD4F3290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FB551-7521-4AE4-A2A9-9FCB2E7C7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DB127-59D8-4D79-AD90-79886493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2703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3420B-A6F4-4FB3-A003-6AE310A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736A-59F0-4C20-A6AC-A609657B0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0A013-E11B-4A35-A8B5-B00A3C0A9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C1DBA-0BF5-4008-A47A-4CCEF2469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78D05D-9B21-4AC0-9130-3AA03248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8D4F-333A-4A9E-AB18-BB9970B47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71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4E404-8E48-480E-BBC8-3456C49AC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4E085-BF85-41BB-8818-C10D85A4E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BFEB49-857C-493C-B1EA-1FD095A7A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332D2E-B841-4D21-BAA9-3889B4DCED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F4D00-000F-4613-8F06-AA068CAE5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0EF20C-7061-409D-8C63-60EF18525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C343F1-A843-4BE4-ABE5-176F1EE8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6CCADA-44F1-4808-987B-11DBB28B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48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B7ABA-68D4-4031-9441-4BD132299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102919-088C-417D-AA6C-CEC835C6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319CFB-C38B-42BF-8C87-13EF0A359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92A90-FAEF-4399-AE33-D92B3A7C8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652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2D2C8B-C16F-4521-BA7B-1A5296549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21942B-D154-49EA-B92C-E8B5A8A5F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5AB31-6014-4124-AA58-0CE7DA5B1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38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2C45-9E49-4053-927D-BB545949F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9F5C-2974-4E89-AB1B-CAD3C644C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A9DB5B-F10D-4CF0-A14C-D48482B3B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C6A46-5AB2-40B4-A856-CF9F677C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16704F-AC55-4E4F-A7FE-84FE4B30C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0786C-CC10-4F60-9D88-5438236F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495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4AA48-581F-42FA-BB02-372BC5A879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D9FAA-B981-49A1-92D9-95EE6CB090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2ED9C-A1CF-403D-8F09-635F4C6C53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FAE5C-7FEE-4D74-9CB2-3AEB86E4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1760A4-D1B0-49AA-8950-C8BB033EB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70737-DDF7-4BED-A097-1D63DD04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17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1D2B7E-176D-4D0C-B961-40E9F625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0096E-96D1-4451-9940-49C38C361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C098-0585-45F6-A742-3FD74862B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4764A-6D7C-4649-851B-87EF2CC337A3}" type="datetimeFigureOut">
              <a:rPr lang="zh-CN" altLang="en-US" smtClean="0"/>
              <a:t>2024/3/21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99F1B-FB29-4FF9-9B7E-41A6CEED3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F2560-2550-49E1-8445-EF0AA8DE0E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E6DCF-ECAA-4FC8-8D09-15C068E030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28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C2F788F1-B60A-42B7-A01A-7537FCDB3705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C58A696-2143-49A0-A137-506DB6327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71F144-40B4-48E0-948C-CB2E9B3A4848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3426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071F144-40B4-48E0-948C-CB2E9B3A4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34265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9643" r="-535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CFC43A-6CEA-47CB-A759-68409C56123D}"/>
                    </a:ext>
                  </a:extLst>
                </p:cNvPr>
                <p:cNvSpPr txBox="1"/>
                <p:nvPr/>
              </p:nvSpPr>
              <p:spPr>
                <a:xfrm>
                  <a:off x="1923438" y="3059668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CFC43A-6CEA-47CB-A759-68409C561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438" y="3059668"/>
                  <a:ext cx="3458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9643" r="-535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35E5A9-7CC3-40EF-BA3C-8F8EDBD9CA7E}"/>
                    </a:ext>
                  </a:extLst>
                </p:cNvPr>
                <p:cNvSpPr txBox="1"/>
                <p:nvPr/>
              </p:nvSpPr>
              <p:spPr>
                <a:xfrm>
                  <a:off x="6309776" y="1351810"/>
                  <a:ext cx="11771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35E5A9-7CC3-40EF-BA3C-8F8EDBD9CA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776" y="1351810"/>
                  <a:ext cx="11771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81" r="-1036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6FDD2E3-7E0E-47B2-BD44-548F25F48EBD}"/>
                </a:ext>
              </a:extLst>
            </p:cNvPr>
            <p:cNvCxnSpPr>
              <a:cxnSpLocks/>
            </p:cNvCxnSpPr>
            <p:nvPr/>
          </p:nvCxnSpPr>
          <p:spPr>
            <a:xfrm>
              <a:off x="7030720" y="1721142"/>
              <a:ext cx="243804" cy="4693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CF87D0C-6241-4724-A8C8-EB25C6DC33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616506" y="2540000"/>
              <a:ext cx="440374" cy="355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404DAB-DE14-476B-B243-9334D7396028}"/>
                    </a:ext>
                  </a:extLst>
                </p:cNvPr>
                <p:cNvSpPr txBox="1"/>
                <p:nvPr/>
              </p:nvSpPr>
              <p:spPr>
                <a:xfrm>
                  <a:off x="8056880" y="2742644"/>
                  <a:ext cx="1182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C404DAB-DE14-476B-B243-9334D7396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6880" y="2742644"/>
                  <a:ext cx="11827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155" r="-1031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0085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56EB48F-EEB5-4A40-B0F2-4BE85A91396F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D7F3A2F-4843-4D53-8A27-788188B17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23559A-F411-4BA6-923E-EFAD239FC27F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3426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723559A-F411-4BA6-923E-EFAD239FC2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34265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9643" r="-535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C27938-062C-4E16-A84B-D54F117E3F57}"/>
                    </a:ext>
                  </a:extLst>
                </p:cNvPr>
                <p:cNvSpPr txBox="1"/>
                <p:nvPr/>
              </p:nvSpPr>
              <p:spPr>
                <a:xfrm>
                  <a:off x="1923438" y="3059668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9C27938-062C-4E16-A84B-D54F117E3F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438" y="3059668"/>
                  <a:ext cx="3458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9643" r="-535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E43F9A7-816F-454D-A49A-ABFB7500BDCF}"/>
                    </a:ext>
                  </a:extLst>
                </p:cNvPr>
                <p:cNvSpPr txBox="1"/>
                <p:nvPr/>
              </p:nvSpPr>
              <p:spPr>
                <a:xfrm>
                  <a:off x="5801361" y="1164828"/>
                  <a:ext cx="11771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E43F9A7-816F-454D-A49A-ABFB7500B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1361" y="1164828"/>
                  <a:ext cx="11771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81" r="-10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69C0842-51EC-4B1B-8B01-490AAF01D844}"/>
                </a:ext>
              </a:extLst>
            </p:cNvPr>
            <p:cNvCxnSpPr>
              <a:cxnSpLocks/>
            </p:cNvCxnSpPr>
            <p:nvPr/>
          </p:nvCxnSpPr>
          <p:spPr>
            <a:xfrm>
              <a:off x="6451600" y="1534160"/>
              <a:ext cx="365724" cy="1991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124323D-1C00-4F83-B335-AEB6B9F074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77200" y="2966720"/>
              <a:ext cx="254000" cy="4305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C75493-C130-43E1-AA0F-69FBE9466324}"/>
                    </a:ext>
                  </a:extLst>
                </p:cNvPr>
                <p:cNvSpPr txBox="1"/>
                <p:nvPr/>
              </p:nvSpPr>
              <p:spPr>
                <a:xfrm>
                  <a:off x="8331200" y="3244334"/>
                  <a:ext cx="1182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6C75493-C130-43E1-AA0F-69FBE9466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1200" y="3244334"/>
                  <a:ext cx="11827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155" r="-10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57464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D71C00CE-DD93-4C4E-8538-8D5547CF2E12}"/>
              </a:ext>
            </a:extLst>
          </p:cNvPr>
          <p:cNvGrpSpPr/>
          <p:nvPr/>
        </p:nvGrpSpPr>
        <p:grpSpPr>
          <a:xfrm>
            <a:off x="1524000" y="0"/>
            <a:ext cx="9144000" cy="6858000"/>
            <a:chOff x="1524000" y="0"/>
            <a:chExt cx="9144000" cy="6858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2026F8F-45E3-45BE-B3AB-6853DD904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000" y="0"/>
              <a:ext cx="9144000" cy="685800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1E75FD-653C-4207-AF27-060CB8BA76BA}"/>
                    </a:ext>
                  </a:extLst>
                </p:cNvPr>
                <p:cNvSpPr txBox="1"/>
                <p:nvPr/>
              </p:nvSpPr>
              <p:spPr>
                <a:xfrm>
                  <a:off x="5967118" y="6488668"/>
                  <a:ext cx="34265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F01E75FD-653C-4207-AF27-060CB8BA76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7118" y="6488668"/>
                  <a:ext cx="342658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19643" r="-5357" b="-1475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145E2-ECB1-4CD1-BF90-63AD21E6F0C0}"/>
                    </a:ext>
                  </a:extLst>
                </p:cNvPr>
                <p:cNvSpPr txBox="1"/>
                <p:nvPr/>
              </p:nvSpPr>
              <p:spPr>
                <a:xfrm>
                  <a:off x="1923438" y="3059668"/>
                  <a:ext cx="345864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BC0145E2-ECB1-4CD1-BF90-63AD21E6F0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3438" y="3059668"/>
                  <a:ext cx="34586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9643" r="-535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790C38-205B-4ADE-A86E-795A817930A2}"/>
                    </a:ext>
                  </a:extLst>
                </p:cNvPr>
                <p:cNvSpPr txBox="1"/>
                <p:nvPr/>
              </p:nvSpPr>
              <p:spPr>
                <a:xfrm>
                  <a:off x="6451838" y="2092454"/>
                  <a:ext cx="117718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F790C38-205B-4ADE-A86E-795A81793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1838" y="2092454"/>
                  <a:ext cx="11771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5181" r="-1036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288024D-5EDF-4229-ABA5-C5B4A691CD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34063" y="2461786"/>
              <a:ext cx="475713" cy="3317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886027A-E189-41B9-8A4B-DB3DB6D9C9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1838" y="3244334"/>
              <a:ext cx="568036" cy="4403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170C4A-E8D4-4324-A05C-3F7FF167DD04}"/>
                    </a:ext>
                  </a:extLst>
                </p:cNvPr>
                <p:cNvSpPr txBox="1"/>
                <p:nvPr/>
              </p:nvSpPr>
              <p:spPr>
                <a:xfrm>
                  <a:off x="7019874" y="2988609"/>
                  <a:ext cx="1182760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F170C4A-E8D4-4324-A05C-3F7FF167D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19874" y="2988609"/>
                  <a:ext cx="1182760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5155" r="-1031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22929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3485E8-0FAB-4D28-9D27-D6E3D9CA4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56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B865C2-8288-4693-B492-B4706FECC0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394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A74E00-E221-4A24-A8F8-087A7806D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54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30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林 康宇</dc:creator>
  <cp:lastModifiedBy>林 康宇</cp:lastModifiedBy>
  <cp:revision>2</cp:revision>
  <dcterms:created xsi:type="dcterms:W3CDTF">2024-03-21T06:41:57Z</dcterms:created>
  <dcterms:modified xsi:type="dcterms:W3CDTF">2024-03-21T06:59:21Z</dcterms:modified>
</cp:coreProperties>
</file>