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57" r:id="rId3"/>
    <p:sldId id="259" r:id="rId4"/>
    <p:sldId id="264" r:id="rId5"/>
    <p:sldId id="263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1B5"/>
    <a:srgbClr val="FFD3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4"/>
    <p:restoredTop sz="94716"/>
  </p:normalViewPr>
  <p:slideViewPr>
    <p:cSldViewPr snapToGrid="0">
      <p:cViewPr varScale="1">
        <p:scale>
          <a:sx n="149" d="100"/>
          <a:sy n="149" d="100"/>
        </p:scale>
        <p:origin x="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4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6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3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9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6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0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4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6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accent5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11/8/23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6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9997D41-881B-B1E7-DB87-56A0E561E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88" y="154236"/>
            <a:ext cx="6629188" cy="395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D58512D-BAE6-6899-9F36-4DCCC3E11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760" y="3751430"/>
            <a:ext cx="4935557" cy="294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96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4CE6E6-91E5-5EBC-7442-EFACE1C2C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46" y="87085"/>
            <a:ext cx="5446842" cy="329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A27B085-E1C3-42AC-78C0-322B210F1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44" y="3512204"/>
            <a:ext cx="5446844" cy="329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DDB5D67-C083-FD98-5558-5B4679A7C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427" y="3512204"/>
            <a:ext cx="5446842" cy="329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8EA6D4D-5459-CFC4-9BDF-6CF4774DA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49" y="770560"/>
            <a:ext cx="4981998" cy="257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04BB7-824E-EC17-4B46-841B52F8D439}"/>
              </a:ext>
            </a:extLst>
          </p:cNvPr>
          <p:cNvSpPr txBox="1"/>
          <p:nvPr/>
        </p:nvSpPr>
        <p:spPr>
          <a:xfrm>
            <a:off x="6804764" y="190871"/>
            <a:ext cx="46821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>
                <a:effectLst/>
                <a:latin typeface="Garamond" panose="02020404030301010803" pitchFamily="18" charset="0"/>
              </a:rPr>
              <a:t>1000 samples, 16 batch size, 70-30 split</a:t>
            </a:r>
            <a:endParaRPr lang="en-US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29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C190D3E-192B-742D-00C1-3CBD2DF2D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00" y="221277"/>
            <a:ext cx="5160101" cy="312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B91D8E4-B8B2-AE53-D7BF-59461B56E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00" y="3455896"/>
            <a:ext cx="5465941" cy="330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D0D0A3B-2F39-09EF-825D-A4991A71D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130" y="750101"/>
            <a:ext cx="4961722" cy="254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FAD35EA-C57C-30FE-0575-D985106F9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703" y="3455896"/>
            <a:ext cx="5465941" cy="330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8650C8-1641-8143-DDFF-9CF76567E771}"/>
              </a:ext>
            </a:extLst>
          </p:cNvPr>
          <p:cNvSpPr txBox="1"/>
          <p:nvPr/>
        </p:nvSpPr>
        <p:spPr>
          <a:xfrm>
            <a:off x="6462707" y="221277"/>
            <a:ext cx="46821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>
                <a:effectLst/>
                <a:latin typeface="Garamond" panose="02020404030301010803" pitchFamily="18" charset="0"/>
              </a:rPr>
              <a:t>1000 samples, 4 batch size, 70-30 split</a:t>
            </a:r>
            <a:endParaRPr lang="en-US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350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CC17104-74B6-DF70-4966-4B393F2D2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7" y="91867"/>
            <a:ext cx="11682845" cy="6674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9F52C9-340F-7DCC-F674-91914E90C51D}"/>
              </a:ext>
            </a:extLst>
          </p:cNvPr>
          <p:cNvSpPr txBox="1"/>
          <p:nvPr/>
        </p:nvSpPr>
        <p:spPr>
          <a:xfrm>
            <a:off x="468683" y="91867"/>
            <a:ext cx="3233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1 and 27: Linear Regression</a:t>
            </a:r>
          </a:p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Unmarked: Pseudo Linear Regression (Neural Net)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1EA64C-57A1-4FB5-88AA-933375A1ACD4}"/>
              </a:ext>
            </a:extLst>
          </p:cNvPr>
          <p:cNvSpPr/>
          <p:nvPr/>
        </p:nvSpPr>
        <p:spPr>
          <a:xfrm>
            <a:off x="8186871" y="2302673"/>
            <a:ext cx="581115" cy="1372019"/>
          </a:xfrm>
          <a:prstGeom prst="ellipse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B3F29E8-D166-6303-69C4-A10A704D1B02}"/>
              </a:ext>
            </a:extLst>
          </p:cNvPr>
          <p:cNvSpPr/>
          <p:nvPr/>
        </p:nvSpPr>
        <p:spPr>
          <a:xfrm>
            <a:off x="7476146" y="1506490"/>
            <a:ext cx="581115" cy="1372019"/>
          </a:xfrm>
          <a:prstGeom prst="ellipse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s-ES">
              <a:solidFill>
                <a:srgbClr val="00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394BAB-5610-3B76-BD59-A69FD5FF4461}"/>
              </a:ext>
            </a:extLst>
          </p:cNvPr>
          <p:cNvCxnSpPr>
            <a:stCxn id="16" idx="4"/>
          </p:cNvCxnSpPr>
          <p:nvPr/>
        </p:nvCxnSpPr>
        <p:spPr>
          <a:xfrm flipH="1">
            <a:off x="7766703" y="2878509"/>
            <a:ext cx="1" cy="32231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C9A128-93E7-7D69-374F-62712DEAA898}"/>
              </a:ext>
            </a:extLst>
          </p:cNvPr>
          <p:cNvCxnSpPr>
            <a:cxnSpLocks/>
          </p:cNvCxnSpPr>
          <p:nvPr/>
        </p:nvCxnSpPr>
        <p:spPr>
          <a:xfrm>
            <a:off x="8467459" y="3674692"/>
            <a:ext cx="0" cy="242700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314C5D-20C7-C956-6BD3-6F7A7F556461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1119499" y="1700613"/>
            <a:ext cx="6441749" cy="6805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7187DA-5667-A37A-C564-B79CB417D3C9}"/>
              </a:ext>
            </a:extLst>
          </p:cNvPr>
          <p:cNvCxnSpPr/>
          <p:nvPr/>
        </p:nvCxnSpPr>
        <p:spPr>
          <a:xfrm flipH="1" flipV="1">
            <a:off x="1119499" y="2707592"/>
            <a:ext cx="6441749" cy="6805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7C11B7-F66A-1C6A-48B5-FE5173515EBD}"/>
              </a:ext>
            </a:extLst>
          </p:cNvPr>
          <p:cNvCxnSpPr>
            <a:cxnSpLocks/>
          </p:cNvCxnSpPr>
          <p:nvPr/>
        </p:nvCxnSpPr>
        <p:spPr>
          <a:xfrm flipH="1" flipV="1">
            <a:off x="1119499" y="3488821"/>
            <a:ext cx="7152474" cy="4476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D8F2DD-2AE1-A1E1-3C9F-883AC40B9D17}"/>
              </a:ext>
            </a:extLst>
          </p:cNvPr>
          <p:cNvCxnSpPr>
            <a:cxnSpLocks/>
          </p:cNvCxnSpPr>
          <p:nvPr/>
        </p:nvCxnSpPr>
        <p:spPr>
          <a:xfrm flipH="1" flipV="1">
            <a:off x="1119499" y="2428533"/>
            <a:ext cx="7152474" cy="4476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65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42AE-8DCE-B995-6D82-CCAE7D834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4A6750-0E4E-0AA4-BA45-43F626006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31" y="222217"/>
            <a:ext cx="5711328" cy="3613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6F3FBC-001E-7867-B1D2-1430D47F8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412" y="2989957"/>
            <a:ext cx="5825801" cy="36133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9A96A7-F426-39EB-D814-C81DE55599B6}"/>
              </a:ext>
            </a:extLst>
          </p:cNvPr>
          <p:cNvSpPr txBox="1"/>
          <p:nvPr/>
        </p:nvSpPr>
        <p:spPr>
          <a:xfrm>
            <a:off x="6624227" y="816188"/>
            <a:ext cx="468216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>
                <a:effectLst/>
                <a:latin typeface="Garamond" panose="02020404030301010803" pitchFamily="18" charset="0"/>
              </a:rPr>
              <a:t>1000 samples, 70-30 split</a:t>
            </a:r>
          </a:p>
          <a:p>
            <a:pPr algn="ctr"/>
            <a:r>
              <a:rPr lang="en-IN" b="1" dirty="0">
                <a:latin typeface="Garamond" panose="02020404030301010803" pitchFamily="18" charset="0"/>
              </a:rPr>
              <a:t>Simple LinearReg</a:t>
            </a:r>
            <a:endParaRPr lang="en-US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846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9A5E18E-D54C-C945-4B4E-360EB520A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3" y="248797"/>
            <a:ext cx="6202496" cy="310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CC4866A-2751-AE00-72C8-1F6E6B92A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58" y="3389245"/>
            <a:ext cx="4899025" cy="342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906E1E2D-D109-9102-4D3E-FBE491D56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541" y="3389800"/>
            <a:ext cx="489823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C88E42F9-EF01-8A9C-E117-2991216CB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159" y="782352"/>
            <a:ext cx="4822995" cy="243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062F64-DC01-C59C-2366-362B656EC652}"/>
              </a:ext>
            </a:extLst>
          </p:cNvPr>
          <p:cNvSpPr txBox="1"/>
          <p:nvPr/>
        </p:nvSpPr>
        <p:spPr>
          <a:xfrm>
            <a:off x="6993571" y="240146"/>
            <a:ext cx="46821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>
                <a:effectLst/>
                <a:latin typeface="Garamond" panose="02020404030301010803" pitchFamily="18" charset="0"/>
              </a:rPr>
              <a:t>1000 samples, 64 batch size, 75-25 split</a:t>
            </a:r>
            <a:endParaRPr lang="en-US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154873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{B550CB85-4596-C843-BD5F-816415624B4F}tf10001069</Template>
  <TotalTime>205</TotalTime>
  <Words>49</Words>
  <Application>Microsoft Macintosh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 Next LT Pro Light</vt:lpstr>
      <vt:lpstr>Garamond</vt:lpstr>
      <vt:lpstr>BlocksVTI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Kanishk Yadav</dc:creator>
  <cp:lastModifiedBy>Kanishk Yadav</cp:lastModifiedBy>
  <cp:revision>3</cp:revision>
  <dcterms:created xsi:type="dcterms:W3CDTF">2023-11-01T15:10:21Z</dcterms:created>
  <dcterms:modified xsi:type="dcterms:W3CDTF">2023-11-08T16:47:04Z</dcterms:modified>
</cp:coreProperties>
</file>