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716"/>
  </p:normalViewPr>
  <p:slideViewPr>
    <p:cSldViewPr snapToGrid="0">
      <p:cViewPr varScale="1">
        <p:scale>
          <a:sx n="116" d="100"/>
          <a:sy n="116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6:34:36.06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 29 8027,'-14'-29'0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6:35:26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6:36:29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7670 24575,'0'-18'0,"18"-19"0,-5 12 0,17-21 0,-9 24 0,29-44 0,-21 29 0,22-31 0,-28 33 0,1 0 0,-1 0 0,0 0 0,-5 0 0,4-1 0,-4 1 0,5 0 0,6 6 0,-5-5 0,5 4 0,-6-5 0,7-2 0,-6 8 0,6-7 0,-7 0 0,1-1 0,1-6 0,-2 8 0,-4-8 0,3 6 0,-2-15 0,3 15 0,4-14 0,-2 6 0,13-32 0,-8 18 0,6-10 0,-15 18 0,1 14 0,-2-14 0,-2 14 0,7-14 0,-5 6 0,1-9 0,4 1 0,-4 0 0,-1 0 0,7-10 0,-5-2 0,8-10 0,-7 1 0,5-1 0,-5 0 0,6 10 0,0-7 0,-1 6 0,2-8 0,-2 9 0,2-8 0,-3 18 0,2-18 0,-2 18 0,-7 7 0,1 0 0,9-14 0,-9 14 0,-1 0 0,7-7 0,1-8 0,0 0 0,-1 8 0,1-8 0,-3 18 0,1-6 0,-1 5 0,-5 1 0,5-6 0,-7 14 0,9-14 0,-9 14 0,7-14 0,-12 14 0,12-14 0,-7 13 0,3-13 0,1 14 0,-2-14 0,-1 6 0,5 0 0,-4-6 0,4 14 0,2-15 0,3-8 0,5 9 0,-2-17 0,1 21 0,-1 0 0,4-8 0,7 4 0,-8 2 0,14-8 0,-12 9 0,14-12 0,-6 0 0,6 0 0,-5-6 0,6 4 0,-1-4 0,-5 6 0,4 9 0,0-6 0,-5 6 0,4 0 0,-7 2 0,6 7 0,-6 1 0,16-3 0,-16 4 0,6-2 0,1-1 0,2 1 0,-2 7 0,7-8 0,-7 8 0,-7 3 0,2-1 0,29-17-278,-29 15 0,0-1 278,22-11 0,-6-4 0,0 6 0,-1 0 0,1 0 0,-11 10 0,7-7 0,-10 15 0,10-8 0,7 7 0,-8 1-57,17-3 57,-6 2 0,-1-1 0,7 6 0,-7-3 0,9 2 0,1 1 0,0-5 0,-1 5 0,1-7-299,-26 13 1,0 1 298,31-15 0,-26 14 0,1 0 0,-4 4 0,-1 1 0,1-4 0,1 0 0,9 2 0,2 0 0,6-3 0,0-1 0,-8 4 0,-1 1 0,15-5 0,-2 1 0,-21 8 0,-1 0 0,5-8 0,0 1 0,32-2 0,8-6 0,-18 9 0,-14 4 0,2-1 0,19-5 0,-20 6 0,0-1 0,23-4 0,1 0 108,7 0-108,-18 8 0,18-7 0,-19 6 0,9-6 0,-11 6 0,-1-4 55,-9 5-55,7 0 0,-7-4 0,10 10 0,0-5 0,-1 7 0,1 0 0,-1-6 0,12 4 0,-9-5 0,9 7 0,-11 0 0,-1 0 0,1 0 0,-1 0 0,12 0 301,-26 0 1,1 0-302,36 0 0,-31 0 0,-2 0 0,13 0 0,20 0 0,-20 0 0,9 0 0,-1 0 0,-7 0-787,18 0 787,-46 0 0,1 0 0,1 4 0,-2 0 0,42 4 0,2 0 0,-15 6 0,20-5 0,0 0 0,-10 5 0,7-5 0,-18-1 0,18 0 0,-18-2 79,7-4-79,-10 4 0,-10-6 0,7 0 0,-7 0 0,0 0 0,7 0 0,-16 0 0,16 0 0,-17 6 0,41-4 0,-34 4 0,33-6 0,-39 0 0,6 0 0,-8 0 0,-9 0 0,6 0 0,-14 0 791,6 0-791,-9 0 361,9 0-361,-6 0 0,6 0 0,-8 0 0,0 0 0,0 0 0,0 0 0,0 0 0,0 0 0,0 0 0,0-6 0,-1 5 0,1-9 0,0 3 0,0-5 0,0 1 0,0 4 0,15-14 0,-11 12 0,12-13 0,-16 11 0,-1-6 0,-5 4 0,4-3 0,-11 6 0,4-1 0,-6 1 0,-5 0 0,4 1 0,-10 4 0,5-4 0,-6 8 0,1-6 0,-1 6 0,-3-3 0,-2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C1F-1494-437C-CA2B-9FB44A677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08927-2894-03E4-5877-082DF9E1B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E031-E657-9E0C-7281-18001E3A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0805-1B4E-0A72-F0A0-26584DB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8BF8-95BF-9930-CB5F-2E687455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1E7-C129-B69C-A81A-D52739A3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A802B-22DD-E130-3BBB-13B45F2B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CB09-00C8-959B-B6DA-CF4B9A63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CE4A4-8880-8113-4707-807BDBBF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D469-F184-D366-E703-E168F01B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F76B0-284B-9C76-32D0-C2E5B8BC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7253-9E36-A248-B15F-C785F76D1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5A88-407A-8112-D505-18EF21F6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92E9-C5AB-875C-F219-605AFA73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A1E4-BBC3-1C9F-9C85-C3954D08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2EB8-6A00-4981-CE07-A9F8AEFB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981D-8EE2-5E3A-C95A-DC8652A9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B70E-99D7-BF8E-2DCC-395CE5BF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0400-ABB6-3B20-EE3C-6910DB0F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4083-71C5-1F01-D134-1DBC753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EA2E-F536-5ECD-34AA-CAD0A679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B4266-6500-9086-D8AD-ED269FFB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ABDA-0331-C1E9-80CF-5C1BE4E0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0CD2-6AED-A06E-DDA5-6801E03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4A8A-3111-8131-9DD2-33FCAE06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8AD2-4FBA-9C63-71CA-7C6AAB30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BF77-0908-936A-2D06-E33BDF7D8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E5226-70C6-1860-7A9C-9ADB3DF85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3ABA5-1DE9-4EED-287F-D695474B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908D-5E12-FE69-86AC-4A4900C3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3437-61B0-5A8F-DED2-137336D4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7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31FA-F9A8-846D-0D85-37033187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2E2-1FF3-DE40-1F2C-C0DF6903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EBFFA-6204-B29D-7351-CB3E62D09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143E4-60BC-9F10-4C60-10BD87DB8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8365E-E995-9BC4-CB22-675D9152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C7080-8695-C01E-C8E5-055DC526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99A-B75F-01DB-8EB4-4C839FDC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A99E0-FD29-8E06-DEAF-CE940F0B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8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F990-91E6-7980-638A-ED651A31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6072D-44C2-3B65-5949-99326CD6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534DD-C012-AA29-F389-646710EE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B6378-613C-8067-20E7-62E974BF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6D915-5886-9F99-1EF5-B5B752AE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22462-1AEC-044F-8D1B-FCC59130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5E854-0742-FF34-1180-2423F38C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FAEB-370F-95EF-F818-C404C8E8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4FA7-4671-D87F-AB5D-C7D149B7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954E-DD5C-762E-7499-B16FBFA6E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81E1-D0D2-E3AC-8D0E-2402E9D2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443DC-FAC4-3391-3E46-8400122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1C9B2-9145-DE15-7269-F178D22E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591F-2883-3D7B-0BA1-9AC590AD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77CA4-872A-EB4F-8979-7DB748E38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E6512-1228-9611-296D-585416A9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DEEB-8101-B4B1-BB8D-6BA24E18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EF838-0970-E64E-EB98-BA8EACE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50DFD-8FF9-2434-606F-AC73C90F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27917-0CB4-D791-8A5C-CA14071C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CD331-39D8-F918-008C-F3EC0D60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07E7-364D-69BB-C23C-D30EF4FBD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E1871-4108-1247-AFA5-E0E26018B61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D5AA-5E95-880F-3977-55B6D3698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D696-89F6-543A-2C12-291C7A6CE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51D3-562F-3C4C-A279-6A6CCE99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71A757-1DB7-B4C9-84F5-C4F5D77E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9" y="0"/>
            <a:ext cx="59674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4C5AE5-F536-1A9C-31F1-3DE34777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18" y="-1"/>
            <a:ext cx="5535746" cy="349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3EAB40-245D-02AD-DF82-1287551F1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6" y="3496260"/>
            <a:ext cx="5535746" cy="330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E0DCA7D-A2DD-4B33-E19B-5007585C9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92" y="3952220"/>
            <a:ext cx="4896998" cy="23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FF048-0865-187D-807B-434CDC78B4D3}"/>
              </a:ext>
            </a:extLst>
          </p:cNvPr>
          <p:cNvSpPr txBox="1"/>
          <p:nvPr/>
        </p:nvSpPr>
        <p:spPr>
          <a:xfrm>
            <a:off x="3112295" y="1714500"/>
            <a:ext cx="49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dirty="0">
                <a:effectLst/>
                <a:latin typeface="Garamond" panose="02020404030301010803" pitchFamily="18" charset="0"/>
              </a:rPr>
              <a:t>LR: 10(-5), Batch: 128, Decay: 10(-3)</a:t>
            </a:r>
          </a:p>
          <a:p>
            <a:r>
              <a:rPr lang="en-IN" sz="1400" b="0" i="0" dirty="0">
                <a:effectLst/>
                <a:latin typeface="Garamond" panose="02020404030301010803" pitchFamily="18" charset="0"/>
              </a:rPr>
              <a:t>(elu:1024, elu:512)</a:t>
            </a:r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5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4670F6-5993-5F9E-F3E1-8FE7872C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596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EE5CA2-0A56-A106-AA3C-32F3F39F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82"/>
            <a:ext cx="5969000" cy="35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A231852-6C88-E27C-5042-7A72693A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1" y="3429000"/>
            <a:ext cx="5645839" cy="33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0FFF7-FC20-60D2-A9F7-3A4D4681A10B}"/>
              </a:ext>
            </a:extLst>
          </p:cNvPr>
          <p:cNvSpPr txBox="1"/>
          <p:nvPr/>
        </p:nvSpPr>
        <p:spPr>
          <a:xfrm>
            <a:off x="6792850" y="6388983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C00000"/>
                </a:solidFill>
                <a:effectLst/>
                <a:latin typeface="Garamond" panose="02020404030301010803" pitchFamily="18" charset="0"/>
              </a:rPr>
              <a:t>Occurs </a:t>
            </a:r>
            <a:r>
              <a:rPr lang="en-IN" b="1" dirty="0">
                <a:solidFill>
                  <a:srgbClr val="C00000"/>
                </a:solidFill>
                <a:effectLst/>
                <a:latin typeface="Garamond" panose="02020404030301010803" pitchFamily="18" charset="0"/>
              </a:rPr>
              <a:t>22</a:t>
            </a:r>
            <a:r>
              <a:rPr lang="en-IN" b="0" dirty="0">
                <a:solidFill>
                  <a:srgbClr val="C00000"/>
                </a:solidFill>
                <a:effectLst/>
                <a:latin typeface="Garamond" panose="02020404030301010803" pitchFamily="18" charset="0"/>
              </a:rPr>
              <a:t> times in training and </a:t>
            </a:r>
            <a:r>
              <a:rPr lang="en-IN" b="1" dirty="0">
                <a:solidFill>
                  <a:srgbClr val="C00000"/>
                </a:solidFill>
                <a:effectLst/>
                <a:latin typeface="Garamond" panose="02020404030301010803" pitchFamily="18" charset="0"/>
              </a:rPr>
              <a:t>9</a:t>
            </a:r>
            <a:r>
              <a:rPr lang="en-IN" b="0" dirty="0">
                <a:solidFill>
                  <a:srgbClr val="C00000"/>
                </a:solidFill>
                <a:effectLst/>
                <a:latin typeface="Garamond" panose="02020404030301010803" pitchFamily="18" charset="0"/>
              </a:rPr>
              <a:t> times in testing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95FB19-0B3F-9F0C-F7A6-37E60827F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313" y="4005567"/>
            <a:ext cx="4622367" cy="2300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A9727-4B35-0A2F-3795-A6A7D4D61BF5}"/>
              </a:ext>
            </a:extLst>
          </p:cNvPr>
          <p:cNvSpPr txBox="1"/>
          <p:nvPr/>
        </p:nvSpPr>
        <p:spPr>
          <a:xfrm>
            <a:off x="7996439" y="3246165"/>
            <a:ext cx="525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aramond" panose="02020404030301010803" pitchFamily="18" charset="0"/>
              </a:rPr>
              <a:t>Outlier -&gt; Actual: [33.51655], Predicted: [30.960732]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48F34-66F3-C592-06C2-E6D6D51F0DC9}"/>
              </a:ext>
            </a:extLst>
          </p:cNvPr>
          <p:cNvSpPr txBox="1"/>
          <p:nvPr/>
        </p:nvSpPr>
        <p:spPr>
          <a:xfrm>
            <a:off x="1439919" y="6157904"/>
            <a:ext cx="45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dirty="0">
                <a:effectLst/>
                <a:latin typeface="Garamond" panose="02020404030301010803" pitchFamily="18" charset="0"/>
              </a:rPr>
              <a:t>Outlier -&gt; Actual: 7.13205, Predicted: 6.623846435546875</a:t>
            </a:r>
          </a:p>
          <a:p>
            <a:endParaRPr lang="en-US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E4BA7D-F983-3248-1F51-BD1AFCE251E7}"/>
                  </a:ext>
                </a:extLst>
              </p14:cNvPr>
              <p14:cNvContentPartPr/>
              <p14:nvPr/>
            </p14:nvContentPartPr>
            <p14:xfrm>
              <a:off x="8952315" y="2232000"/>
              <a:ext cx="5400" cy="10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E4BA7D-F983-3248-1F51-BD1AFCE251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41875" y="2221200"/>
                <a:ext cx="26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18BF9E2-10FC-B94E-A06A-ECF7A4E90B0F}"/>
                  </a:ext>
                </a:extLst>
              </p14:cNvPr>
              <p14:cNvContentPartPr/>
              <p14:nvPr/>
            </p14:nvContentPartPr>
            <p14:xfrm>
              <a:off x="2529195" y="-56772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18BF9E2-10FC-B94E-A06A-ECF7A4E90B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1555" y="-585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BA0FE7-8273-F1E6-69CD-76C22B24E6C2}"/>
                  </a:ext>
                </a:extLst>
              </p14:cNvPr>
              <p14:cNvContentPartPr/>
              <p14:nvPr/>
            </p14:nvContentPartPr>
            <p14:xfrm>
              <a:off x="6508635" y="633960"/>
              <a:ext cx="4845960" cy="276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BA0FE7-8273-F1E6-69CD-76C22B24E6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0995" y="615960"/>
                <a:ext cx="4881600" cy="2797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D810D3DC-AE1D-B08A-9FCC-AF0FA778A8B8}"/>
              </a:ext>
            </a:extLst>
          </p:cNvPr>
          <p:cNvSpPr txBox="1"/>
          <p:nvPr/>
        </p:nvSpPr>
        <p:spPr>
          <a:xfrm>
            <a:off x="3727564" y="1771951"/>
            <a:ext cx="497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dirty="0">
                <a:effectLst/>
                <a:latin typeface="Garamond" panose="02020404030301010803" pitchFamily="18" charset="0"/>
              </a:rPr>
              <a:t>LR: 10(-5), Batch: 128, Decay: 10(-3)</a:t>
            </a:r>
          </a:p>
          <a:p>
            <a:r>
              <a:rPr lang="en-IN" sz="1200" b="0" i="0" dirty="0">
                <a:effectLst/>
                <a:latin typeface="Garamond" panose="02020404030301010803" pitchFamily="18" charset="0"/>
              </a:rPr>
              <a:t>(elu:1024, elu:512)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6981-B952-2373-FE6A-9A7014B0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91A6-0DDF-3A78-4526-C146CD73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Yadav</dc:creator>
  <cp:lastModifiedBy>Kanishk Yadav</cp:lastModifiedBy>
  <cp:revision>3</cp:revision>
  <dcterms:created xsi:type="dcterms:W3CDTF">2023-10-26T16:01:19Z</dcterms:created>
  <dcterms:modified xsi:type="dcterms:W3CDTF">2023-10-26T20:46:09Z</dcterms:modified>
</cp:coreProperties>
</file>