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7" r:id="rId3"/>
    <p:sldId id="259" r:id="rId4"/>
    <p:sldId id="264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1B5"/>
    <a:srgbClr val="FFD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17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24575,'0'10'0,"0"6"0,0 20 0,0-15 0,0 13 0,0-27 0,0 8 0,0-8 0,0 3 0,0-5 0,0 1 0,0 1 0,0-1 0,0 1 0,0-1 0,0 0 0,0 0 0,0 0 0,0 0 0,0 1 0,3-4 0,1 3 0,2-5 0,0 2 0,0-3 0,0 2 0,5-1 0,0 6 0,10-3 0,-4 4 0,9 1 0,-4-1 0,5 1 0,-5 0 0,-2-1 0,1 0 0,-4-3 0,8-1 0,-8-1 0,9-2 0,-9 3 0,8-4 0,-3 0 0,0 0 0,4 0 0,-4 0 0,5 4 0,0-3 0,0 3 0,0-4 0,0 0 0,7 0 0,-6 0 0,12 4 0,-11-3 0,10 4 0,-10-5 0,4 0 0,1 0 0,-6 0 0,6 0 0,-1 0 0,2 0 0,6 0 0,0 0 0,0 0 0,1 0 0,-1 0 0,7 0 0,-5 4 0,6-2 0,-8 2 0,0-4 0,8 0 0,-6 0 0,5 0 0,-6 0 0,-1 5 0,0-4 0,0 3 0,0-4 0,0 0 0,1 0 0,-1 5 0,0-4 0,0 8 0,0-8 0,-6 8 0,-1-4 0,5 4 0,-9-4 0,9-1 0,-12-4 0,6 5 0,-4-4 0,4 3 0,1-4 0,-6 0 0,12 0 0,-12 0 0,30 0 0,-18 4 0,13-3 0,-24 2 0,-4-3 0,-3 0 0,0 0 0,11 0 0,-9 0 0,4 0 0,-7 0 0,0 0 0,-5 0 0,5 0 0,0 0 0,-5 0 0,5 0 0,-5 0 0,-1 0 0,-3 0 0,2 0 0,-7 0 0,8 0 0,-8 0 0,4 0 0,-5 0 0,1 0 0,-1 0 0,1-3 0,-1 2 0,1-2 0,-1 0 0,1 3 0,-1-6 0,-2 2 0,2 1 0,-6-3 0,3 2 0,0-3 0,-2 1 0,2-5 0,0 4 0,-3-4 0,3 5 0,-3-1 0,3-3 0,-2-1 0,2 1 0,0-1 0,-3 4 0,3 1 0,-3-1 0,0 1 0,3-1 0,-2 1 0,2-1 0,-3 0 0,0 1 0,0-1 0,0 1 0,3-1 0,-3 0 0,3 1 0,-3-1 0,0 1 0,0 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2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15337,'0'6'0,"0"6"3931,-4 12-3931,3-2 1596,-3 10-1596,4-9 859,0 11-859,0-7 2852,0-5-2852,0 4 0,0-4 0,0-5 0,0 3 0,0-3 0,0-4 0,0 11 0,0-15 0,0 11 0,0-9 0,4 10 0,4-8 0,1 7 0,6-8 0,-3 3 0,8 2 0,-7-5 0,7 3 0,-9-7 0,5 4 0,-5-5 0,0 0 0,-5-1 0,1 1 0,-1-4 0,-3 0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26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4 24575,'5'-3'0,"-5"5"0,11-1 0,-10 5 0,2 1 0,0 3 0,1 0 0,3 6 0,0-6 0,-3 5 0,2-4 0,-5 1 0,3 2 0,-4-6 0,0 6 0,0-2 0,0-1 0,0 3 0,0-2 0,0 3 0,0 6 0,0-4 0,0 9 0,0-10 0,0 5 0,0-5 0,0-1 0,0-3 0,0 2 0,0-6 0,-3 2 0,2-4 0,-5 1 0,5-1 0,-4 1 0,1-1 0,0 1 0,-2-1 0,3 1 0,-4-1 0,1 1 0,-1 3 0,0-2 0,0 2 0,0-3 0,0-1 0,1 1 0,2-1 0,-2 1 0,3-4 0,-1 3 0,-2-5 0,6 5 0,-6-6 0,5 6 0,-5-5 0,3 2 0,-1 0 0,-1-3 0,1 6 0,-2-5 0,3 4 0,-3-4 0,6 2 0,-3-3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30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24575,'13'0'0,"15"0"0,-8 0 0,9 0 0,-18 0 0,5 0 0,-4 0 0,12 0 0,-8 0 0,10 0 0,-4 0 0,5 0 0,0 0 0,-5 0 0,-1 0 0,-6 0 0,-3 0 0,-2 0 0,-3 0 0,-1 0 0,0 0 0,-2 4 0,-1 4 0,-7 6 0,-6 13 0,0 3 0,-10 11 0,9 0 0,-9 0 0,8 8 0,-3-13 0,0 11 0,5-18 0,-4 4 0,8-11 0,-1-1 0,6-10 0,-6 4 0,6-8 0,-5 4 0,5-5 0,-5 1 0,6-1 0,-6 1 0,5-1 0,-5 1 0,5-1 0,-1 1 0,2-1 0,0 1 0,-3-4 0,2 0 0,-2-3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31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18494,'0'-3'0,"0"0"0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33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24575,'0'15'0,"0"-7"0,0 15 0,0-6 0,0 3 0,0 0 0,0 1 0,0-4 0,0 3 0,0-4 0,0 4 0,0-3 0,0 4 0,0-10 0,0 4 0,0-4 0,4 5 0,-4-1 0,7 1 0,-6-5 0,6 4 0,-6-8 0,6 8 0,-6-8 0,2 4 0,-3-5 0,0 1 0,0-1 0,3 1 0,-2-1 0,1 1 0,-2-1 0,0 1 0,3-1 0,-2 1 0,2-1 0,0 1 0,-2-1 0,4 1 0,-4 3 0,5-2 0,-5 6 0,4-7 0,-4 4 0,5-5 0,-5 1 0,1-1 0,-2 1 0,3-1 0,-2 1 0,2-3 0,-3-2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52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49 24575,'-10'3'0,"5"1"0,-5 34 0,9-15 0,-4 21 0,5-4 0,0-17 0,0 15 0,0-23 0,0 1 0,0-5 0,3 0 0,10 0 0,11 2 0,11-2 0,14 10 0,1-9 0,8 5 0,-7-6 0,-3-5 0,-7-2 0,-6-4 0,-1 0 0,-13 0 0,0 0 0,-5 0 0,-1-7 0,4-8 0,-6-2 0,1-6 0,-5 2 0,-5 5 0,4-5 0,-8 5 0,4 1 0,-4-1 0,0 0 0,0 1 0,0 3 0,0 2 0,0 3 0,0 1 0,0-1 0,-3 0 0,-5 0 0,1 1 0,-13-3 0,2-3 0,-16-3 0,-1 0 0,-6-4 0,0 3 0,0-1 0,6-1 0,1 7 0,7-2 0,5 8 0,1 1 0,10 1 0,0 3 0,5-3 0,-1 3 0,1 0 0,0 2 0,3 2 0,-2 2 0,1 0 0,0 1 0,-2-1 0,3 1 0,-3-1 0,2-3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52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54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 20170,'-7'2'0,"1"9"2069,-5 5-2069,3 5 748,-5-1-748,4-3 385,-3 4-385,4-6 1203,4 1-1203,-3-5 0,7 4 0,-3-8 0,3 4 0,0-5 0,0 1 0,0-1 0,0 1 0,0-1 0,0 3 0,0 3 0,0-2 0,3 0 0,0-3 0,11 3 0,8 4 0,-2-5 0,6 1 0,-11-10 0,6 0 0,1 0 0,0 0 0,3 0 0,-3 0 0,5 0 0,0 0 0,1 0 0,-7-4 0,5-1 0,-9-6 0,4 2 0,-6-3 0,-3 5 0,-2 0 0,-3 0 0,0-3 0,-1 5 0,1-5 0,-3 7 0,2-4 0,-6 1 0,3-1 0,-3 1 0,0 0 0,0 0 0,0-1 0,0 1 0,0 0 0,-3-1 0,0 1 0,-4-1 0,1 1 0,-1-1 0,0 0 0,1 1 0,-5-1 0,4 3 0,-4-2 0,4 5 0,1-5 0,-1 5 0,1-5 0,-1 6 0,-3-3 0,2 0 0,-7-1 0,4 0 0,-1-3 0,-2 7 0,2-7 0,0 6 0,-2-2 0,6 3 0,-2-3 0,3 2 0,1-2 0,-1 3 0,0 0 0,1 0 0,-1 0 0,1 0 0,0 0 0,1 0 0,1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56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24575,'0'13'0,"0"0"-9831,0 8 8341,0 1 4308,0 0-2818,0 4 1719,0-9-1719,0 8 0,0-8 0,0 7 6784,0-8-6784,0-2 0,0-3 0,0-5 0,0 1 0,0-1 0,0 1 0,0-1 0,2-3 0,2 0 0,2-3 0,0 0 0,0 0 0,0 0 0,1 0 0,-1 0 0,1 0 0,3 0 0,-2 0 0,6 0 0,-6 0 0,2 0 0,-4 0 0,5-4 0,-4 1 0,4-4 0,-5 0 0,1 0 0,3-3 0,-2 2 0,2-2 0,-3-1 0,0 4 0,1-8 0,-5 7 0,4-6 0,-3 2 0,1 1 0,-2-4 0,0 7 0,-2-2 0,2 4 0,-3-1 0,0 6 0,0 6 0,0 2 0,0 13 0,0-1 0,0 9 0,0-4 0,3-4 0,-2 1 0,2-4 0,1 3 0,-3-4 0,2-1 0,-3 1 0,0-1 0,3 1 0,-2-5 0,3 4 0,-4-8 0,0 4 0,0-5 0,0 5 0,0-4 0,3 4 0,-3-5 0,3 1 0,-3 3 0,3-2 0,-2 2 0,2-3 0,-3-1 0,0 1 0,3-1 0,-3 1 0,3 3 0,0-2 0,-2 2 0,2-3 0,0-1 0,-3 1 0,3-1 0,0-2 0,-2-2 0,2-2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3:02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24575,'0'18'0,"0"2"0,0 42 0,0-26 0,0 26 0,0-32 0,0-12 0,0 1 0,0-13 0,0 1 0,0 2 0,0 8 0,0-2 0,0 6 0,0-6 0,0 6 0,0 1 0,0 0 0,0 4 0,0-10 0,0 5 0,0-5 0,0-5 0,0 0 0,0-5 0,0 1 0,0-1 0,0-2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08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24575,'0'56'0,"0"0"0,0 40 0,0-7 0,0-22 0,0-3 0,0-7 0,0-26 0,0 43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3:03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19980,'0'-3'0,"0"0"0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3:0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24575,'9'0'0,"5"0"0,2 0 0,3 0 0,-4 0 0,-3 0 0,2 0 0,-6 0 0,2 0 0,1 0 0,-4 0 0,4 0 0,-5 0 0,1 0 0,-1 0 0,1 0 0,-1 2 0,1 2 0,-1 2 0,1 1 0,-1-1 0,1 1 0,-1-1 0,-2 1 0,1-1 0,-4 1 0,5-1 0,-5 1 0,2-1 0,-3 1 0,0-1 0,0 5 0,0 0 0,-4 5 0,-5 4 0,-3-3 0,-12 11 0,6-6 0,-12 9 0,3 5 0,-4-4 0,4 4 0,3-7 0,7-7 0,1-1 0,3-6 0,2 0 0,4-3 0,3-2 0,-2-3 0,5-1 0,1-2 0,19-2 0,6-2 0,23 0 0,-5 0 0,39-10 0,-32 3 0,18-5 0,-35 4 0,-6 7 0,-9-3 0,2 0 0,-13 3 0,4-2 0,-8 0 0,0 3 0,-3-3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3:05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34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7 22382,'-3'-4'0,"21"2"1065,3 2-1065,27 0 369,11 0-369,10 0 0,-14 0 0,16 0 0,-32 0 0,18 0 0,-22 0 187,-7 0-187,-11 0 572,-3 0-572,-9 2 0,2 5 0,-7 4 0,0 16 0,-5 10 0,-1 0 0,-12 36 0,6-32 0,-8 42 0,4-31 0,-4 23 0,2-15 0,1-1 0,6-10 0,1-14 0,0-2 0,5-11 0,-2-1 0,6-6 0,-6-3 0,7-2 0,-6-6 0,5-1 0,-1-3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35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36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24575,'0'6'0,"0"-1"0,0 2 0,0 3 0,0-3 0,0 8 0,0-4 0,0 5 0,0 4 0,0-3 0,0 9 0,0-9 0,0 15 0,0-14 0,0 9 0,0-6 0,0-5 0,0 5 0,0 0 0,0-5 0,0 1 0,0-2 0,0-4 0,0 1 0,0-2 0,0 1 0,0-4 0,0 4 0,0-5 0,0 1 0,0-1 0,0 0 0,0 1 0,0-1 0,0 0 0,0 1 0,0-1 0,0 1 0,0-1 0,0-2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37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24575,'0'25'0,"0"-8"0,0 22 0,0-7 0,0-18 0,0 12 0,0-15 0,0 1 0,0-2 0,0-3 0,0-1 0,5 0 0,13-3 0,-2 3 0,10-5 0,-11 3 0,1-4 0,-1 0 0,1 0 0,-1 0 0,6-4 0,-8-4 0,7-5 0,-8-3 0,0 1 0,-1-1 0,-3 1 0,-1 3 0,0-3 0,-3 8 0,0-8 0,-4 8 0,0-8 0,0 3 0,0 1 0,0 0 0,0 5 0,0 5 0,0 6 0,0 11 0,0 19 0,0 10 0,0 21 0,0 2 0,0-6 0,0 11 0,0-12 0,0 16 0,0-9 0,5-1 0,-4-17 0,8-8 0,-8-13 0,3-9 0,-1-8 0,-2-2 0,2-3 0,-3-4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39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24575,'5'0'0,"13"0"0,-8 0 0,10 0 0,-4 0 0,-1 0 0,5 0 0,-4 0 0,-5 0 0,4 0 0,-8 0 0,4 0 0,-5 0 0,0 0 0,0 0 0,0 0 0,0 0 0,4 0 0,2 0 0,22 0 0,-9 0 0,7 0 0,-12 0 0,-13 0 0,4 0 0,-5 0 0,1 0 0,-4 2 0,0 1 0,-3 3 0,0 1 0,0-1 0,0 16 0,0 11 0,0 26 0,0 10 0,0-1 0,0 7 0,0-6 0,0 17 0,-5-15 0,-1 5 0,-6-18 0,1-7 0,5-9 0,-2-14 0,7-7 0,-6-10 0,7 0 0,-3-5 0,3 1 0,0-4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39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41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24575,'0'12'0,"0"-3"0,0 0 0,0 1 0,0-2 0,0 6 0,0-2 0,0 3 0,0 1 0,0-1 0,0-3 0,0-2 0,0-3 0,0-1 0,0 1 0,0-1 0,0 5 0,0 0 0,0 1 0,0 7 0,0 8 0,0-7 0,3 4 0,-2-17 0,2-1 0,-1 0 0,-1 0 0,1 0 0,1 0 0,0 0 0,1 5 0,3 5 0,-2 6 0,4 5 0,1 6 0,-1-4 0,0 4 0,0-11 0,-1-1 0,-4-9 0,0-2 0,-1-3 0,-3-1 0,3-2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10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24575,'10'0'0,"1"0"0,5 0 0,6 0 0,-5 0 0,6 0 0,-3 0 0,-7 0 0,7 0 0,-9 0 0,10 0 0,-9 3 0,8 1 0,-8 6 0,3 2 0,-3 0 0,-1 7 0,-3-6 0,0 13 0,1-4 0,0 11 0,-4 18 0,0 2 0,-5 6 0,0-3 0,-15-6 0,-5 8 0,-20-5 0,4 3 0,-2-15 0,4 9 0,2-18 0,6-1 0,4-9 0,10-10 0,2-2 0,6-3 0,6-3 0,6-2 0,11-6 0,3-5 0,11-6 0,10 0 0,0-5 0,13 2 0,-13-3 0,5 4 0,-13-1 0,-1 7 0,-7-2 0,-5 4 0,-2 1 0,-8 1 0,2-1 0,-6 4 0,2-2 0,-3 5 0,-1-2 0,-3 3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43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424 80 23715,'-5'-4'0,"-3"-2"425,-6 2-425,-13-10 144,4 8-144,-11-7 72,1 8-72,4-5 219,-4 5-219,11 1 0,1 0 0,5 3 0,5-2 0,-4 3 0,4 0 0,-1 0 0,-2 0 0,2 7 0,0 1 0,-3 8 0,6 4 0,-3 2 0,3 5 0,0-5 0,4 4 0,2-4 0,-1 5 0,3-5 0,-3-1 0,4-6 0,0 1 0,0-5 0,0 0 0,0-5 0,0 1 0,3-1 0,0 1 0,13 0 0,2 1 0,15 2 0,2-1 0,6 2 0,1-1 0,-1 0 0,0 1 0,0-1 0,-6-4 0,-2 2 0,-11-7 0,4 7 0,-9-3 0,9-1 0,-10 3 0,5-2 0,-6 2 0,-3-2 0,2 1 0,-6-2 0,2 3 0,-3 0 0,0 3 0,0-2 0,1 11 0,-4-6 0,2 4 0,-5-3 0,2-2 0,-3 3 0,0-3 0,0 2 0,0-6 0,0 6 0,-3-6 0,-11 9 0,-5-7 0,-10 5 0,7-6 0,-4-5 0,4 0 0,-5-4 0,5 0 0,-4 0 0,9 0 0,1 0 0,1 0 0,7 0 0,1-3 0,4-1 0,-1-6 0,4 2 0,-4-2 0,4 3 0,0-4 0,0 4 0,0-8 0,0 4 0,0-5 0,7-14 0,3-7 0,4-3 0,6-6 0,-5 17 0,2 0 0,-5 8 0,-4 6 0,-1 3 0,0 1 0,-3 5 0,-2-1 0,-2 1 0,3-1 0,-2 1 0,2-1 0,-3 1 0,3-1 0,-2 1 0,1-1 0,1 1 0,-2-5 0,2 4 0,0-8 0,-2 7 0,6-2 0,-7 3 0,3 1 0,-3-1 0,0 1 0,0 2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46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24575,'21'0'0,"21"0"0,38 0 0,11 0 0,-29 0 0,1 0-1124,6 0 0,6 0 1,-5 0 1123,-1 0 0,-3 0 528,-1 0 1,3 0-529,26 0 0,0 0 0,-32 0 0,-2 0 0,9 0 0,-5 0 0,1 0 552,-4 0-552,0 0 0,-6 0 0,-8 0 0,-9 4 1762,-11-3-1762,-2 6 0,-18-7 0,-4 3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47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12750,'3'4'0,"31"-2"4658,7-2-4658,43 0 0,-21 0 0,30 0 0,-22 0 0,26 0 0,-18 0 0,18 0 0,-26 0 0,13 0 2055,-38 0-2055,26 0 1144,-33 0-1144,18 0 3968,-22 0-3968,-2 0 0,-6 0 0,-5 0 0,4 0 0,-13 0 0,12 0 0,-8 0 0,11 0 0,5 0 0,2 0 0,13 0 0,3 0 0,-1 0 0,-1 0 0,-8 0 0,-6 0 0,-2 0 0,-11 0 0,-5 0 0,-7 0 0,-3 0 0,-1 0 0,-2 0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3:19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1279 28 24575,'-10'0'0,"-6"0"0,-57 0 0,26 0 0,-32 0 0,27 0 0,14 0 0,-4 0 0,4 0 0,8 0 0,-5 0 0,-5 0 0,5 0 0,-6 0 0,-1 0 0,1 0 0,0 0 0,0 0 0,6 0 0,-5 4 0,11 1 0,-4 5 0,6-1 0,5-1 0,1-3 0,5 2 0,5-6 0,0 5 0,5-5 0,2 5 0,-2-5 0,2 1 0,-2 1 0,-1-2 0,1 5 0,-1-5 0,0 4 0,1-4 0,-5 5 0,4-2 0,-8 4 0,4-1 0,-5 0 0,0 1 0,1 0 0,-1 0 0,1-1 0,-1 1 0,5-4 0,0 3 0,4-4 0,1 4 0,-1-1 0,1 0 0,3 0 0,-3 0 0,6 1 0,-6-1 0,5 1 0,-5-1 0,5 1 0,-5 3 0,2-2 0,0 6 0,1-6 0,0 6 0,2-6 0,-3 6 0,4-6 0,0 6 0,0-2 0,0-1 0,0 4 0,0 1 0,0 1 0,0 9 0,0-4 0,0 5 0,0 6 0,0-4 0,0 4 0,0-6 0,0 0 0,0 0 0,4 0 0,1-5 0,7 11 0,-3-9 0,7 4 0,-4-7 0,4-5 0,-4-1 0,2 1 0,-2-1 0,4-3 0,-1 3 0,-3-7 0,2 6 0,-2-6 0,8 4 0,-3-1 0,4 2 0,0-1 0,0 4 0,1-3 0,4 5 0,-4-5 0,5 0 0,0 0 0,0-3 0,-5 2 0,4-3 0,-4 0 0,5-1 0,0 1 0,0 0 0,12 0 0,-9 0 0,4 0 0,-8-4 0,-4 2 0,5-6 0,-5 7 0,4-8 0,-9 4 0,8 0 0,-8-3 0,4 6 0,-1-6 0,-3 3 0,4-1 0,0-2 0,0 2 0,1-3 0,4 0 0,-4 0 0,5 0 0,0 0 0,0 0 0,7 0 0,-6 0 0,6 0 0,-7 0 0,0 0 0,0 0 0,0 0 0,0 0 0,0 0 0,0 0 0,0 0 0,0 0 0,0 0 0,0 0 0,1 0 0,-7 0 0,5 0 0,-4 0 0,5 0 0,-5 0 0,4 0 0,-4 0 0,5 0 0,-5 0 0,4 0 0,-4-4 0,0 0 0,3-5 0,-8 1 0,4-1 0,-1 1 0,-3 0 0,4-4 0,-10 4 0,4-3 0,-4 4 0,5-4 0,6-1 0,-9 0 0,9-3 0,-15 8 0,8-4 0,-8 4 0,4-4 0,-4 3 0,0-6 0,0 6 0,1-7 0,-1 4 0,0-5 0,1 1 0,0-1 0,-1 1 0,1-1 0,0 0 0,0 1 0,-1-1 0,1 1 0,0-1 0,-4-5 0,3 5 0,-3-5 0,0 5 0,3 1 0,-6-1 0,2 0 0,1 1 0,-3-1 0,2 1 0,-3-1 0,4 1 0,-4-1 0,4 4 0,-4-14 0,0 11 0,0-12 0,0 11 0,0-5 0,0 4 0,0 1 0,0 1 0,0 3 0,0 1 0,0-4 0,0 4 0,0-1 0,0-2 0,0 6 0,0-7 0,0 4 0,-3-1 0,2-2 0,-5 6 0,3-3 0,-4 1 0,0 2 0,-1-6 0,1 6 0,0-6 0,-4 2 0,2-4 0,-5 1 0,2 3 0,-1-3 0,-1 3 0,-1-3 0,-2-1 0,3 5 0,-1 0 0,4 4 0,-1 0 0,-2-1 0,2 1 0,-4-1 0,1 0 0,3 1 0,-2 3 0,2-3 0,-3 3 0,3 0 0,-3-3 0,4 6 0,-1-5 0,-21 1 0,16-2 0,-13 3 0,15 0 0,4 1 0,-5 2 0,0-2 0,1 3 0,-1-4 0,1 3 0,-6-2 0,4 3 0,-4 0 0,1 0 0,3 0 0,-9 0 0,9 0 0,-9 0 0,9 0 0,-9 0 0,10 0 0,-5 0 0,0 0 0,-1 0 0,0 0 0,-4 0 0,9 0 0,-9 0 0,10 0 0,-5 0 0,5 0 0,5 0 0,-4 0 0,3 0 0,1 0 0,-4 0 0,8 0 0,-4 0 0,-2 0 0,5 0 0,-6 0 0,8 0 0,3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11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10835,'-3'4'0,"5"-1"5009,12-3-5009,1 0 2390,1 0-2390,-5 0 1373,0 0-1373,-5 0 4968,0 0-4968,1 0 0,3 0 0,0 8 0,2 7 0,0 15 0,-3-2 0,-4 12 0,-1-5 0,-4 0 0,0 4 0,0-4 0,0 0 0,0-2 0,0-5 0,0-7 0,0 0 0,-2-9 0,1-2 0,-2-3 0,3-1 0,2-2 0,11-1 0,4-8 0,17 0 0,1-5 0,6 0 0,0-1 0,-6 6 0,-2-4 0,-11 8 0,-1-3 0,-10 4 0,0 0 0,-5 0 0,1 0 0,-1 0 0,-2 2 0,-1 2 0,-3 2 0,0 0 0,0 0 0,0 1 0,0 3 0,-14 9 0,4-2 0,-20 12 0,6-5 0,-5 1 0,-2 5 0,8-7 0,-7 7 0,11-2 0,-4-4 0,5 1 0,6-8 0,-4 0 0,11-2 0,-5-7 0,9 2 0,-2-3 0,3-3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12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27 24575,'0'18'0,"0"21"0,0-8 0,0 15 0,0-28 0,0 7 0,0-12 0,0 4 0,0-3 0,0-2 0,0 2 0,0-3 0,-2-4 0,11-1 0,2-1 0,14-1 0,2 0 0,6-4 0,-4 0 0,4 0 0,-5 0 0,-1 0 0,-5 0 0,-2 0 0,-4-4 0,-1-3 0,2-11 0,-5 1 0,1-9 0,0-38 0,-7 26 0,3-26 0,-9 43 0,0 2 0,0 7 0,0-1 0,0 6 0,0 6 0,0 9 0,0 9 0,0 8 0,0 8 0,0 2 0,0 13 0,0 3 0,0 15 0,0-6 0,5 15 0,2-6 0,6-1 0,-6-1 0,2-17 0,-3-1 0,0-14 0,2-7 0,-7-8 0,2-8 0,-3-2 0,3-6 0,-2-1 0,1-3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14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7 19877,'-1'-3'0,"17"0"2196,9 3-2196,5 0 798,2 0-798,-4 0 412,1 0-412,4 0 1292,-6 0-1292,-5 0 0,-5 0 0,-3 0 0,-6 0 0,6 0 0,-6 0 0,2 0 0,-4 0 0,1 0 0,-1 0 0,-8 0 0,-9 0 0,-9 0 0,-13 0 0,-2 0 0,0 0 0,-5 0 0,-2 0 0,5 0 0,-10 0 0,12 0 0,0 0 0,2 0 0,5 0 0,6 0 0,2 3 0,8-2 0,-3 6 0,8-6 0,-1 5 0,2-5 0,6 5 0,-3-3 0,3 3 0,0 1 0,0 3 0,0 2 0,0 8 0,0 2 0,0 11 0,0 2 0,0 0 0,0-1 0,0-7 0,0 0 0,0-5 0,0-2 0,0-8 0,0-2 0,3-3 0,-3-1 0,6 1 0,-3-4 0,4 0 0,-1-3 0,0 0 0,0 0 0,5 0 0,0 0 0,10 0 0,1 0 0,5 0 0,0 0 0,6 0 0,2 0 0,0 0 0,12 5 0,-16 1 0,16 4 0,-19-1 0,12 6 0,-17-2 0,10 2 0,-17 0 0,5-2 0,-10-2 0,0 4 0,-3-4 0,-4 1 0,-1 2 0,-3-6 0,0 6 0,0-7 0,0 4 0,0-5 0,-7 5 0,-1-3 0,-13 4 0,4-1 0,-9-1 0,-2 7 0,-1-7 0,-4 4 0,6-5 0,5 0 0,1-1 0,5-4 0,5 0 0,0-4 0,5 0 0,2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21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0 24575,'0'12'0,"0"68"0,0-41 0,0 55-8503,0-33 8503,0-22 1719,0 20-1719,0-30 0,0 4 0,0-6 0,0 7 0,0 8 6784,0 1-6784,0-2 0,0-1 0,0-11 0,0 10 0,0-10 0,0 10 0,0-10 0,0 4 0,0-6 0,0-5 0,0 11 0,0-14 0,0 8 0,0-15 0,0-2 0,0-3 0,0-1 0,0 1 0,0-1 0,0 0 0,0 0 0,-5-3 0,1-3 0,-4-4 0,2-2 0,-2-4 0,2 2 0,2-3 0,-3 1 0,3 2 0,-3-2 0,0-1 0,0 4 0,3-4 0,-2 4 0,3 1 0,-4-5 0,0 4 0,-4-8 0,3 7 0,-2-2 0,-1-1 0,6 4 0,-5-4 0,7 7 0,-4-1 0,4 1 0,2 3 0,4 2 0,3 5 0,1 0 0,0 5 0,1 5 0,3 1 0,3 9 0,4 2 0,0 1 0,-3 4 0,2-6 0,-3 0 0,0 0 0,3 0 0,-4-5 0,0-1 0,-2-5 0,-3-1 0,3-3 0,-3-1 0,3-4 0,-5-1 0,-2 1 0,2-1 0,-3-2 0,3-1 0,0-3 0,0 0 0,0 0 0,0 0 0,1-7 0,0-2 0,6-12 0,15-17 0,1-7 0,6-2 0,-2-3 0,-8 19 0,2-5 0,-3 7 0,-11 7 0,-1 2 0,-4 4 0,-1 7 0,-3 0 0,-1 5 0,-3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23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24575,'0'6'0,"0"6"0,-14 14 0,11 15 0,-14-14 0,11 19 0,-3-16 0,-1 11 0,4-6 0,1 4 0,5-15 0,0 8 0,0-15 0,0 8 0,0-8 0,0 0 0,0-3 0,0 3 0,4 0 0,4 8 0,10-7 0,5 4 0,6 2 0,-2-5 0,2 5 0,-2-6 0,-5-1 0,-1-4 0,-10-2 0,4-4 0,-8 0 0,4 0 0,-5-3 0,-3-1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6:52:24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24575,'5'5'0,"4"3"0,-4 2 0,4 3 0,-8-5 0,2 2 0,-3 1 0,0 5 0,0 1 0,0 4 0,3-6 0,2 6 0,0 1 0,-1 5 0,0 0 0,-3 0 0,3 0 0,-4 0 0,0 0 0,0 0 0,0 6 0,0-4 0,0 4 0,0-5 0,0-1 0,0-5 0,0 3 0,-4-8 0,0 0 0,0-7 0,-2-3 0,6-1 0,-6 1 0,5-1 0,-5-2 0,5-1 0,-1-3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4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6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6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7.png"/><Relationship Id="rId42" Type="http://schemas.openxmlformats.org/officeDocument/2006/relationships/customXml" Target="../ink/ink21.xml"/><Relationship Id="rId47" Type="http://schemas.openxmlformats.org/officeDocument/2006/relationships/customXml" Target="../ink/ink24.xml"/><Relationship Id="rId50" Type="http://schemas.openxmlformats.org/officeDocument/2006/relationships/customXml" Target="../ink/ink26.xml"/><Relationship Id="rId55" Type="http://schemas.openxmlformats.org/officeDocument/2006/relationships/customXml" Target="../ink/ink29.xml"/><Relationship Id="rId63" Type="http://schemas.openxmlformats.org/officeDocument/2006/relationships/customXml" Target="../ink/ink33.xml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18.xml"/><Relationship Id="rId40" Type="http://schemas.openxmlformats.org/officeDocument/2006/relationships/image" Target="../media/image30.png"/><Relationship Id="rId45" Type="http://schemas.openxmlformats.org/officeDocument/2006/relationships/customXml" Target="../ink/ink23.xml"/><Relationship Id="rId53" Type="http://schemas.openxmlformats.org/officeDocument/2006/relationships/image" Target="../media/image35.png"/><Relationship Id="rId58" Type="http://schemas.openxmlformats.org/officeDocument/2006/relationships/image" Target="../media/image37.png"/><Relationship Id="rId5" Type="http://schemas.openxmlformats.org/officeDocument/2006/relationships/customXml" Target="../ink/ink2.xml"/><Relationship Id="rId61" Type="http://schemas.openxmlformats.org/officeDocument/2006/relationships/customXml" Target="../ink/ink32.xml"/><Relationship Id="rId19" Type="http://schemas.openxmlformats.org/officeDocument/2006/relationships/customXml" Target="../ink/ink9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3.xml"/><Relationship Id="rId30" Type="http://schemas.openxmlformats.org/officeDocument/2006/relationships/image" Target="../media/image25.png"/><Relationship Id="rId35" Type="http://schemas.openxmlformats.org/officeDocument/2006/relationships/customXml" Target="../ink/ink17.xml"/><Relationship Id="rId43" Type="http://schemas.openxmlformats.org/officeDocument/2006/relationships/image" Target="../media/image31.png"/><Relationship Id="rId48" Type="http://schemas.openxmlformats.org/officeDocument/2006/relationships/customXml" Target="../ink/ink25.xml"/><Relationship Id="rId56" Type="http://schemas.openxmlformats.org/officeDocument/2006/relationships/image" Target="../media/image36.png"/><Relationship Id="rId64" Type="http://schemas.openxmlformats.org/officeDocument/2006/relationships/image" Target="../media/image40.png"/><Relationship Id="rId8" Type="http://schemas.openxmlformats.org/officeDocument/2006/relationships/image" Target="../media/image14.png"/><Relationship Id="rId51" Type="http://schemas.openxmlformats.org/officeDocument/2006/relationships/image" Target="../media/image34.png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9.png"/><Relationship Id="rId46" Type="http://schemas.openxmlformats.org/officeDocument/2006/relationships/image" Target="../media/image32.png"/><Relationship Id="rId59" Type="http://schemas.openxmlformats.org/officeDocument/2006/relationships/customXml" Target="../ink/ink31.xml"/><Relationship Id="rId20" Type="http://schemas.openxmlformats.org/officeDocument/2006/relationships/image" Target="../media/image20.png"/><Relationship Id="rId41" Type="http://schemas.openxmlformats.org/officeDocument/2006/relationships/customXml" Target="../ink/ink20.xml"/><Relationship Id="rId54" Type="http://schemas.openxmlformats.org/officeDocument/2006/relationships/customXml" Target="../ink/ink28.xml"/><Relationship Id="rId6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image" Target="../media/image33.png"/><Relationship Id="rId57" Type="http://schemas.openxmlformats.org/officeDocument/2006/relationships/customXml" Target="../ink/ink30.xml"/><Relationship Id="rId10" Type="http://schemas.openxmlformats.org/officeDocument/2006/relationships/image" Target="../media/image15.png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52" Type="http://schemas.openxmlformats.org/officeDocument/2006/relationships/customXml" Target="../ink/ink27.xml"/><Relationship Id="rId60" Type="http://schemas.openxmlformats.org/officeDocument/2006/relationships/image" Target="../media/image38.png"/><Relationship Id="rId4" Type="http://schemas.openxmlformats.org/officeDocument/2006/relationships/image" Target="../media/image12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9997D41-881B-B1E7-DB87-56A0E561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8" y="154236"/>
            <a:ext cx="6629188" cy="39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D58512D-BAE6-6899-9F36-4DCCC3E11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760" y="3751430"/>
            <a:ext cx="4935557" cy="29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96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4CE6E6-91E5-5EBC-7442-EFACE1C2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6" y="87085"/>
            <a:ext cx="5446842" cy="329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27B085-E1C3-42AC-78C0-322B210F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4" y="3512204"/>
            <a:ext cx="5446844" cy="32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DDB5D67-C083-FD98-5558-5B4679A7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27" y="3512204"/>
            <a:ext cx="5446842" cy="329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EA6D4D-5459-CFC4-9BDF-6CF4774D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49" y="770560"/>
            <a:ext cx="4981998" cy="25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04BB7-824E-EC17-4B46-841B52F8D439}"/>
              </a:ext>
            </a:extLst>
          </p:cNvPr>
          <p:cNvSpPr txBox="1"/>
          <p:nvPr/>
        </p:nvSpPr>
        <p:spPr>
          <a:xfrm>
            <a:off x="6804764" y="190871"/>
            <a:ext cx="46821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/>
                <a:latin typeface="Garamond" panose="02020404030301010803" pitchFamily="18" charset="0"/>
              </a:rPr>
              <a:t>1000 samples, 16 batch size, 70-30 split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9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190D3E-192B-742D-00C1-3CBD2DF2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0" y="221277"/>
            <a:ext cx="5160101" cy="312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91D8E4-B8B2-AE53-D7BF-59461B56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0" y="3455896"/>
            <a:ext cx="5465941" cy="330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D0D0A3B-2F39-09EF-825D-A4991A71D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30" y="750101"/>
            <a:ext cx="4961722" cy="25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FAD35EA-C57C-30FE-0575-D985106F9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03" y="3455896"/>
            <a:ext cx="5465941" cy="330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8650C8-1641-8143-DDFF-9CF76567E771}"/>
              </a:ext>
            </a:extLst>
          </p:cNvPr>
          <p:cNvSpPr txBox="1"/>
          <p:nvPr/>
        </p:nvSpPr>
        <p:spPr>
          <a:xfrm>
            <a:off x="6462707" y="221277"/>
            <a:ext cx="46821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/>
                <a:latin typeface="Garamond" panose="02020404030301010803" pitchFamily="18" charset="0"/>
              </a:rPr>
              <a:t>1000 samples, 4 batch size, 70-30 split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5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C17104-74B6-DF70-4966-4B393F2D2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" y="91867"/>
            <a:ext cx="11682845" cy="667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F52C9-340F-7DCC-F674-91914E90C51D}"/>
              </a:ext>
            </a:extLst>
          </p:cNvPr>
          <p:cNvSpPr txBox="1"/>
          <p:nvPr/>
        </p:nvSpPr>
        <p:spPr>
          <a:xfrm>
            <a:off x="468683" y="91867"/>
            <a:ext cx="323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1 and 27: Linear Regression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Unmarked: Pseudo Linear Regression (Neural Net)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1EA64C-57A1-4FB5-88AA-933375A1ACD4}"/>
              </a:ext>
            </a:extLst>
          </p:cNvPr>
          <p:cNvSpPr/>
          <p:nvPr/>
        </p:nvSpPr>
        <p:spPr>
          <a:xfrm>
            <a:off x="8186871" y="2302673"/>
            <a:ext cx="581115" cy="1372019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3F29E8-D166-6303-69C4-A10A704D1B02}"/>
              </a:ext>
            </a:extLst>
          </p:cNvPr>
          <p:cNvSpPr/>
          <p:nvPr/>
        </p:nvSpPr>
        <p:spPr>
          <a:xfrm>
            <a:off x="7476146" y="1506490"/>
            <a:ext cx="581115" cy="1372019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394BAB-5610-3B76-BD59-A69FD5FF4461}"/>
              </a:ext>
            </a:extLst>
          </p:cNvPr>
          <p:cNvCxnSpPr>
            <a:stCxn id="16" idx="4"/>
          </p:cNvCxnSpPr>
          <p:nvPr/>
        </p:nvCxnSpPr>
        <p:spPr>
          <a:xfrm flipH="1">
            <a:off x="7766703" y="2878509"/>
            <a:ext cx="1" cy="3223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C9A128-93E7-7D69-374F-62712DEAA898}"/>
              </a:ext>
            </a:extLst>
          </p:cNvPr>
          <p:cNvCxnSpPr>
            <a:cxnSpLocks/>
          </p:cNvCxnSpPr>
          <p:nvPr/>
        </p:nvCxnSpPr>
        <p:spPr>
          <a:xfrm>
            <a:off x="8467459" y="3674692"/>
            <a:ext cx="0" cy="242700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4C5D-20C7-C956-6BD3-6F7A7F55646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119499" y="1700613"/>
            <a:ext cx="6441749" cy="680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7187DA-5667-A37A-C564-B79CB417D3C9}"/>
              </a:ext>
            </a:extLst>
          </p:cNvPr>
          <p:cNvCxnSpPr/>
          <p:nvPr/>
        </p:nvCxnSpPr>
        <p:spPr>
          <a:xfrm flipH="1" flipV="1">
            <a:off x="1119499" y="2707592"/>
            <a:ext cx="6441749" cy="680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7C11B7-F66A-1C6A-48B5-FE5173515EBD}"/>
              </a:ext>
            </a:extLst>
          </p:cNvPr>
          <p:cNvCxnSpPr>
            <a:cxnSpLocks/>
          </p:cNvCxnSpPr>
          <p:nvPr/>
        </p:nvCxnSpPr>
        <p:spPr>
          <a:xfrm flipH="1" flipV="1">
            <a:off x="1119499" y="3488821"/>
            <a:ext cx="7152474" cy="447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D8F2DD-2AE1-A1E1-3C9F-883AC40B9D17}"/>
              </a:ext>
            </a:extLst>
          </p:cNvPr>
          <p:cNvCxnSpPr>
            <a:cxnSpLocks/>
          </p:cNvCxnSpPr>
          <p:nvPr/>
        </p:nvCxnSpPr>
        <p:spPr>
          <a:xfrm flipH="1" flipV="1">
            <a:off x="1119499" y="2428533"/>
            <a:ext cx="7152474" cy="447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9E40724-BD03-56ED-7B93-028651B50CF2}"/>
                  </a:ext>
                </a:extLst>
              </p14:cNvPr>
              <p14:cNvContentPartPr/>
              <p14:nvPr/>
            </p14:nvContentPartPr>
            <p14:xfrm>
              <a:off x="1967407" y="4529621"/>
              <a:ext cx="1118880" cy="155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9E40724-BD03-56ED-7B93-028651B50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1287" y="4523501"/>
                <a:ext cx="113112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D9018915-1C2C-1BF2-92E5-EB468BFC7C1E}"/>
              </a:ext>
            </a:extLst>
          </p:cNvPr>
          <p:cNvGrpSpPr/>
          <p:nvPr/>
        </p:nvGrpSpPr>
        <p:grpSpPr>
          <a:xfrm>
            <a:off x="2032207" y="4159901"/>
            <a:ext cx="1432440" cy="1478160"/>
            <a:chOff x="2032207" y="4159901"/>
            <a:chExt cx="1432440" cy="14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56F1F2-641F-2AF2-F610-35A62EABC8A0}"/>
                    </a:ext>
                  </a:extLst>
                </p14:cNvPr>
                <p14:cNvContentPartPr/>
                <p14:nvPr/>
              </p14:nvContentPartPr>
              <p14:xfrm>
                <a:off x="2032207" y="4159901"/>
                <a:ext cx="360" cy="21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56F1F2-641F-2AF2-F610-35A62EABC8A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6087" y="4153781"/>
                  <a:ext cx="12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CA37B9-201A-77C1-0D51-354138A550FF}"/>
                    </a:ext>
                  </a:extLst>
                </p14:cNvPr>
                <p14:cNvContentPartPr/>
                <p14:nvPr/>
              </p14:nvContentPartPr>
              <p14:xfrm>
                <a:off x="2229127" y="4212821"/>
                <a:ext cx="194400" cy="289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CA37B9-201A-77C1-0D51-354138A550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23007" y="4206701"/>
                  <a:ext cx="206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B3244A8-C625-CDE5-26C8-1E7F7B8A42DB}"/>
                    </a:ext>
                  </a:extLst>
                </p14:cNvPr>
                <p14:cNvContentPartPr/>
                <p14:nvPr/>
              </p14:nvContentPartPr>
              <p14:xfrm>
                <a:off x="2579767" y="4225421"/>
                <a:ext cx="174960" cy="28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B3244A8-C625-CDE5-26C8-1E7F7B8A42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3647" y="4219301"/>
                  <a:ext cx="187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41FD02-1A46-E2D7-AE27-B906B581657B}"/>
                    </a:ext>
                  </a:extLst>
                </p14:cNvPr>
                <p14:cNvContentPartPr/>
                <p14:nvPr/>
              </p14:nvContentPartPr>
              <p14:xfrm>
                <a:off x="2913127" y="4190501"/>
                <a:ext cx="157680" cy="30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41FD02-1A46-E2D7-AE27-B906B58165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7007" y="4184381"/>
                  <a:ext cx="169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83F09B-46F4-165B-1ED5-A3B3F9B4E7B4}"/>
                    </a:ext>
                  </a:extLst>
                </p14:cNvPr>
                <p14:cNvContentPartPr/>
                <p14:nvPr/>
              </p14:nvContentPartPr>
              <p14:xfrm>
                <a:off x="3186367" y="4182221"/>
                <a:ext cx="210240" cy="260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83F09B-46F4-165B-1ED5-A3B3F9B4E7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80247" y="4176101"/>
                  <a:ext cx="222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DFD03E-B9AC-FE66-4A52-F8ED34FB0F9D}"/>
                    </a:ext>
                  </a:extLst>
                </p14:cNvPr>
                <p14:cNvContentPartPr/>
                <p14:nvPr/>
              </p14:nvContentPartPr>
              <p14:xfrm>
                <a:off x="3259807" y="4544021"/>
                <a:ext cx="204840" cy="45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DFD03E-B9AC-FE66-4A52-F8ED34FB0F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53687" y="4537901"/>
                  <a:ext cx="2170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2E7D23-A35D-F250-9011-12D1751B8DD9}"/>
                    </a:ext>
                  </a:extLst>
                </p14:cNvPr>
                <p14:cNvContentPartPr/>
                <p14:nvPr/>
              </p14:nvContentPartPr>
              <p14:xfrm>
                <a:off x="3152167" y="5093381"/>
                <a:ext cx="95400" cy="252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2E7D23-A35D-F250-9011-12D1751B8DD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46047" y="5087261"/>
                  <a:ext cx="107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08D876-F2EA-77D5-5FEE-3EC1D884DA6A}"/>
                    </a:ext>
                  </a:extLst>
                </p14:cNvPr>
                <p14:cNvContentPartPr/>
                <p14:nvPr/>
              </p14:nvContentPartPr>
              <p14:xfrm>
                <a:off x="3420727" y="5118581"/>
                <a:ext cx="21240" cy="230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08D876-F2EA-77D5-5FEE-3EC1D884DA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14607" y="5112461"/>
                  <a:ext cx="33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B21674-F061-9B9D-68A0-E0F5286221D1}"/>
                    </a:ext>
                  </a:extLst>
                </p14:cNvPr>
                <p14:cNvContentPartPr/>
                <p14:nvPr/>
              </p14:nvContentPartPr>
              <p14:xfrm>
                <a:off x="3161887" y="5426381"/>
                <a:ext cx="63360" cy="201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B21674-F061-9B9D-68A0-E0F5286221D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55767" y="5420261"/>
                  <a:ext cx="75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BB653F9-D828-C25E-9A14-45B8BBEAEDD1}"/>
                    </a:ext>
                  </a:extLst>
                </p14:cNvPr>
                <p14:cNvContentPartPr/>
                <p14:nvPr/>
              </p14:nvContentPartPr>
              <p14:xfrm>
                <a:off x="3400927" y="5440781"/>
                <a:ext cx="56880" cy="197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BB653F9-D828-C25E-9A14-45B8BBEAEDD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94807" y="5434661"/>
                  <a:ext cx="691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61DF55-3B27-FB49-4E9C-13F2B306BD74}"/>
              </a:ext>
            </a:extLst>
          </p:cNvPr>
          <p:cNvGrpSpPr/>
          <p:nvPr/>
        </p:nvGrpSpPr>
        <p:grpSpPr>
          <a:xfrm>
            <a:off x="8433007" y="6210101"/>
            <a:ext cx="257400" cy="235080"/>
            <a:chOff x="8433007" y="6210101"/>
            <a:chExt cx="25740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9C8EBA-A1E7-5BB2-D9C1-791C7558B4E9}"/>
                    </a:ext>
                  </a:extLst>
                </p14:cNvPr>
                <p14:cNvContentPartPr/>
                <p14:nvPr/>
              </p14:nvContentPartPr>
              <p14:xfrm>
                <a:off x="8433007" y="6210101"/>
                <a:ext cx="136080" cy="201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9C8EBA-A1E7-5BB2-D9C1-791C7558B4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26887" y="6203981"/>
                  <a:ext cx="148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CEAB5C-A9D0-7757-78D1-4C3F8786BD5C}"/>
                    </a:ext>
                  </a:extLst>
                </p14:cNvPr>
                <p14:cNvContentPartPr/>
                <p14:nvPr/>
              </p14:nvContentPartPr>
              <p14:xfrm>
                <a:off x="8585287" y="6359141"/>
                <a:ext cx="360" cy="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CEAB5C-A9D0-7757-78D1-4C3F8786BD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79167" y="6353021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08961EE-575F-88CA-4D2C-BD3A6A507E37}"/>
                    </a:ext>
                  </a:extLst>
                </p14:cNvPr>
                <p14:cNvContentPartPr/>
                <p14:nvPr/>
              </p14:nvContentPartPr>
              <p14:xfrm>
                <a:off x="8660167" y="6239261"/>
                <a:ext cx="30240" cy="205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08961EE-575F-88CA-4D2C-BD3A6A507E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54047" y="6233141"/>
                  <a:ext cx="4248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E0AF9D71-C5E8-364E-A9E9-C80A04672A17}"/>
              </a:ext>
            </a:extLst>
          </p:cNvPr>
          <p:cNvGrpSpPr/>
          <p:nvPr/>
        </p:nvGrpSpPr>
        <p:grpSpPr>
          <a:xfrm>
            <a:off x="5817247" y="5196701"/>
            <a:ext cx="837000" cy="205560"/>
            <a:chOff x="5817247" y="5196701"/>
            <a:chExt cx="83700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7F5A2E9-8ECE-CC41-6604-409767F3E7F2}"/>
                    </a:ext>
                  </a:extLst>
                </p14:cNvPr>
                <p14:cNvContentPartPr/>
                <p14:nvPr/>
              </p14:nvContentPartPr>
              <p14:xfrm>
                <a:off x="5817247" y="5237381"/>
                <a:ext cx="210600" cy="151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7F5A2E9-8ECE-CC41-6604-409767F3E7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11127" y="5231261"/>
                  <a:ext cx="222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64320AC-7C1F-0D09-4470-A91364A81BA9}"/>
                    </a:ext>
                  </a:extLst>
                </p14:cNvPr>
                <p14:cNvContentPartPr/>
                <p14:nvPr/>
              </p14:nvContentPartPr>
              <p14:xfrm>
                <a:off x="6144847" y="5290301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64320AC-7C1F-0D09-4470-A91364A81BA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38727" y="52841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B5773A0E-3880-9439-EC61-9ED785C3E725}"/>
                    </a:ext>
                  </a:extLst>
                </p14:cNvPr>
                <p14:cNvContentPartPr/>
                <p14:nvPr/>
              </p14:nvContentPartPr>
              <p14:xfrm>
                <a:off x="6298567" y="5238821"/>
                <a:ext cx="165960" cy="11052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B5773A0E-3880-9439-EC61-9ED785C3E7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92447" y="5232701"/>
                  <a:ext cx="178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9043C3DF-A247-D15E-684A-4ACEF9E0420F}"/>
                    </a:ext>
                  </a:extLst>
                </p14:cNvPr>
                <p14:cNvContentPartPr/>
                <p14:nvPr/>
              </p14:nvContentPartPr>
              <p14:xfrm>
                <a:off x="6549847" y="5196701"/>
                <a:ext cx="104400" cy="20556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9043C3DF-A247-D15E-684A-4ACEF9E042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43727" y="5190581"/>
                  <a:ext cx="1166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4A698ED6-CD44-3565-E0CA-C5C8DB7B5D0D}"/>
              </a:ext>
            </a:extLst>
          </p:cNvPr>
          <p:cNvGrpSpPr/>
          <p:nvPr/>
        </p:nvGrpSpPr>
        <p:grpSpPr>
          <a:xfrm>
            <a:off x="2529007" y="5094461"/>
            <a:ext cx="126360" cy="196920"/>
            <a:chOff x="2529007" y="5094461"/>
            <a:chExt cx="12636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89A0849C-7977-682E-5A2B-ACC19979FECB}"/>
                    </a:ext>
                  </a:extLst>
                </p14:cNvPr>
                <p14:cNvContentPartPr/>
                <p14:nvPr/>
              </p14:nvContentPartPr>
              <p14:xfrm>
                <a:off x="2529007" y="5094461"/>
                <a:ext cx="360" cy="19692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89A0849C-7977-682E-5A2B-ACC19979FEC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22887" y="5088341"/>
                  <a:ext cx="12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096D4F04-C729-F49D-37CA-91B9BA46DD9A}"/>
                    </a:ext>
                  </a:extLst>
                </p14:cNvPr>
                <p14:cNvContentPartPr/>
                <p14:nvPr/>
              </p14:nvContentPartPr>
              <p14:xfrm>
                <a:off x="2655007" y="5270501"/>
                <a:ext cx="360" cy="252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096D4F04-C729-F49D-37CA-91B9BA46DD9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48887" y="5264381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B46377-D9FB-EA29-9BDC-A959292677FB}"/>
              </a:ext>
            </a:extLst>
          </p:cNvPr>
          <p:cNvGrpSpPr/>
          <p:nvPr/>
        </p:nvGrpSpPr>
        <p:grpSpPr>
          <a:xfrm>
            <a:off x="2499847" y="5547341"/>
            <a:ext cx="306360" cy="178200"/>
            <a:chOff x="2499847" y="5547341"/>
            <a:chExt cx="30636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144FCDFF-C2B9-EC4E-9131-6CC1F3E96E6F}"/>
                    </a:ext>
                  </a:extLst>
                </p14:cNvPr>
                <p14:cNvContentPartPr/>
                <p14:nvPr/>
              </p14:nvContentPartPr>
              <p14:xfrm>
                <a:off x="2499847" y="5547341"/>
                <a:ext cx="164880" cy="17820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144FCDFF-C2B9-EC4E-9131-6CC1F3E96E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93727" y="5541221"/>
                  <a:ext cx="177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2E8877A8-98A0-05A9-2E43-8A2B458049F9}"/>
                    </a:ext>
                  </a:extLst>
                </p14:cNvPr>
                <p14:cNvContentPartPr/>
                <p14:nvPr/>
              </p14:nvContentPartPr>
              <p14:xfrm>
                <a:off x="2805847" y="5690981"/>
                <a:ext cx="360" cy="36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2E8877A8-98A0-05A9-2E43-8A2B458049F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99727" y="56848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5AFB17F7-7462-8412-7850-A2E390D2A4D3}"/>
              </a:ext>
            </a:extLst>
          </p:cNvPr>
          <p:cNvGrpSpPr/>
          <p:nvPr/>
        </p:nvGrpSpPr>
        <p:grpSpPr>
          <a:xfrm>
            <a:off x="3686767" y="5026781"/>
            <a:ext cx="1646640" cy="905400"/>
            <a:chOff x="3686767" y="5026781"/>
            <a:chExt cx="1646640" cy="90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2A1054-163B-BFD1-D021-5B0343CC6EBD}"/>
                    </a:ext>
                  </a:extLst>
                </p14:cNvPr>
                <p14:cNvContentPartPr/>
                <p14:nvPr/>
              </p14:nvContentPartPr>
              <p14:xfrm>
                <a:off x="3708727" y="5107781"/>
                <a:ext cx="195480" cy="276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2A1054-163B-BFD1-D021-5B0343CC6EB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02607" y="5101661"/>
                  <a:ext cx="207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E22A2A-16DC-CCB5-5B98-99D56719FF13}"/>
                    </a:ext>
                  </a:extLst>
                </p14:cNvPr>
                <p14:cNvContentPartPr/>
                <p14:nvPr/>
              </p14:nvContentPartPr>
              <p14:xfrm>
                <a:off x="4039207" y="5283821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E22A2A-16DC-CCB5-5B98-99D56719FF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33087" y="52777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9200356-4827-9258-FE2B-0DEEFFA0C0D1}"/>
                    </a:ext>
                  </a:extLst>
                </p14:cNvPr>
                <p14:cNvContentPartPr/>
                <p14:nvPr/>
              </p14:nvContentPartPr>
              <p14:xfrm>
                <a:off x="4165207" y="5138741"/>
                <a:ext cx="360" cy="18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9200356-4827-9258-FE2B-0DEEFFA0C0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59087" y="5132621"/>
                  <a:ext cx="12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8A3A160-3D6C-3B71-FD63-FE6F0D29E713}"/>
                    </a:ext>
                  </a:extLst>
                </p14:cNvPr>
                <p14:cNvContentPartPr/>
                <p14:nvPr/>
              </p14:nvContentPartPr>
              <p14:xfrm>
                <a:off x="4264927" y="5125421"/>
                <a:ext cx="104040" cy="302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8A3A160-3D6C-3B71-FD63-FE6F0D29E7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58807" y="5119301"/>
                  <a:ext cx="116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A9316B-63EF-D373-88DF-F9D11D31C719}"/>
                    </a:ext>
                  </a:extLst>
                </p14:cNvPr>
                <p14:cNvContentPartPr/>
                <p14:nvPr/>
              </p14:nvContentPartPr>
              <p14:xfrm>
                <a:off x="3743287" y="5504141"/>
                <a:ext cx="131760" cy="322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A9316B-63EF-D373-88DF-F9D11D31C7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37167" y="5498021"/>
                  <a:ext cx="1440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EC8322-B1FC-DA34-AEE0-4D7F6DE006A6}"/>
                    </a:ext>
                  </a:extLst>
                </p14:cNvPr>
                <p14:cNvContentPartPr/>
                <p14:nvPr/>
              </p14:nvContentPartPr>
              <p14:xfrm>
                <a:off x="4014007" y="5748581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EC8322-B1FC-DA34-AEE0-4D7F6DE006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07887" y="57424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490C65-6DC6-5A7C-C69E-AC50FE164A89}"/>
                    </a:ext>
                  </a:extLst>
                </p14:cNvPr>
                <p14:cNvContentPartPr/>
                <p14:nvPr/>
              </p14:nvContentPartPr>
              <p14:xfrm>
                <a:off x="4117327" y="5626541"/>
                <a:ext cx="37080" cy="212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490C65-6DC6-5A7C-C69E-AC50FE164A8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207" y="5620421"/>
                  <a:ext cx="49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A23C6A-E116-3B78-DC54-9AA8355121DF}"/>
                    </a:ext>
                  </a:extLst>
                </p14:cNvPr>
                <p14:cNvContentPartPr/>
                <p14:nvPr/>
              </p14:nvContentPartPr>
              <p14:xfrm>
                <a:off x="4148287" y="5676941"/>
                <a:ext cx="220680" cy="255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A23C6A-E116-3B78-DC54-9AA8355121D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42167" y="5670821"/>
                  <a:ext cx="232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39FE27-D30D-4C8A-D4F8-312782E7DC1E}"/>
                    </a:ext>
                  </a:extLst>
                </p14:cNvPr>
                <p14:cNvContentPartPr/>
                <p14:nvPr/>
              </p14:nvContentPartPr>
              <p14:xfrm>
                <a:off x="4675687" y="5243501"/>
                <a:ext cx="603720" cy="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39FE27-D30D-4C8A-D4F8-312782E7DC1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69567" y="5237381"/>
                  <a:ext cx="615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985B19-B408-38C7-DE57-B426B4EC86F9}"/>
                    </a:ext>
                  </a:extLst>
                </p14:cNvPr>
                <p14:cNvContentPartPr/>
                <p14:nvPr/>
              </p14:nvContentPartPr>
              <p14:xfrm>
                <a:off x="4720687" y="5482901"/>
                <a:ext cx="612720" cy="2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985B19-B408-38C7-DE57-B426B4EC86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714567" y="5476781"/>
                  <a:ext cx="6249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A8DF7E3F-FFE7-A482-203C-40137C7C5903}"/>
                    </a:ext>
                  </a:extLst>
                </p14:cNvPr>
                <p14:cNvContentPartPr/>
                <p14:nvPr/>
              </p14:nvContentPartPr>
              <p14:xfrm>
                <a:off x="3686767" y="5026781"/>
                <a:ext cx="819360" cy="44244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A8DF7E3F-FFE7-A482-203C-40137C7C590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80647" y="5020661"/>
                  <a:ext cx="831600" cy="45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265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42AE-8DCE-B995-6D82-CCAE7D83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A6750-0E4E-0AA4-BA45-43F62600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" y="222217"/>
            <a:ext cx="5711328" cy="361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F3FBC-001E-7867-B1D2-1430D47F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12" y="2989957"/>
            <a:ext cx="5825801" cy="3613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9A96A7-F426-39EB-D814-C81DE55599B6}"/>
              </a:ext>
            </a:extLst>
          </p:cNvPr>
          <p:cNvSpPr txBox="1"/>
          <p:nvPr/>
        </p:nvSpPr>
        <p:spPr>
          <a:xfrm>
            <a:off x="6624227" y="816188"/>
            <a:ext cx="46821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/>
                <a:latin typeface="Garamond" panose="02020404030301010803" pitchFamily="18" charset="0"/>
              </a:rPr>
              <a:t>1000 samples, 70-30 split</a:t>
            </a:r>
          </a:p>
          <a:p>
            <a:pPr algn="ctr"/>
            <a:r>
              <a:rPr lang="en-IN" b="1" dirty="0">
                <a:latin typeface="Garamond" panose="02020404030301010803" pitchFamily="18" charset="0"/>
              </a:rPr>
              <a:t>Simple LinearReg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4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A5E18E-D54C-C945-4B4E-360EB520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3" y="248797"/>
            <a:ext cx="6202496" cy="310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C4866A-2751-AE00-72C8-1F6E6B92A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58" y="3389245"/>
            <a:ext cx="4899025" cy="34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06E1E2D-D109-9102-4D3E-FBE491D56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541" y="3389800"/>
            <a:ext cx="48982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88E42F9-EF01-8A9C-E117-2991216C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59" y="782352"/>
            <a:ext cx="4822995" cy="24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062F64-DC01-C59C-2366-362B656EC652}"/>
              </a:ext>
            </a:extLst>
          </p:cNvPr>
          <p:cNvSpPr txBox="1"/>
          <p:nvPr/>
        </p:nvSpPr>
        <p:spPr>
          <a:xfrm>
            <a:off x="6993571" y="240146"/>
            <a:ext cx="46821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/>
                <a:latin typeface="Garamond" panose="02020404030301010803" pitchFamily="18" charset="0"/>
              </a:rPr>
              <a:t>1000 samples, 64 batch size, 75-25 split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5487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{B550CB85-4596-C843-BD5F-816415624B4F}tf10001069</Template>
  <TotalTime>567</TotalTime>
  <Words>49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Garamond</vt:lpstr>
      <vt:lpstr>BlocksVTI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Yadav</dc:creator>
  <cp:lastModifiedBy>Kanishk Yadav</cp:lastModifiedBy>
  <cp:revision>4</cp:revision>
  <dcterms:created xsi:type="dcterms:W3CDTF">2023-11-01T15:10:21Z</dcterms:created>
  <dcterms:modified xsi:type="dcterms:W3CDTF">2023-11-08T22:49:16Z</dcterms:modified>
</cp:coreProperties>
</file>