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handoutMasterIdLst>
    <p:handoutMasterId r:id="rId9"/>
  </p:handout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B"/>
    <a:srgbClr val="FFFD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9AEB63-0589-46DE-B872-061ED16C98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836FF-CEF4-4210-9BF7-8AFD554EB0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73C4-7A0C-47B0-A864-B588A82694A2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502C4-6EAC-4BBE-91D9-F4227DFCCF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6D40F-23ED-40A7-93E4-985DC3D075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75281-9D23-49F9-B6BC-B0556A801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1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2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3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0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5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2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9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6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7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4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86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34" r:id="rId6"/>
    <p:sldLayoutId id="2147483730" r:id="rId7"/>
    <p:sldLayoutId id="2147483731" r:id="rId8"/>
    <p:sldLayoutId id="2147483732" r:id="rId9"/>
    <p:sldLayoutId id="2147483733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032EB-CFC6-4678-8CAE-29ECE3E96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03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820DFA-EB2F-4837-BB5E-922E2C38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0">
                <a:solidFill>
                  <a:srgbClr val="FFFFFF"/>
                </a:solidFill>
              </a:rPr>
              <a:t>Virtual Pizza Lunch with interesting persons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A807D-8D18-492C-94B5-C496B3E2AC9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0051" y="4645152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cap="all" spc="200">
                <a:solidFill>
                  <a:srgbClr val="FFFFFF"/>
                </a:solidFill>
              </a:rPr>
              <a:t>Aparna, chidi and brian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1795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B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F7A2A25-8692-4691-B793-1D1D0FC3E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20" y="801793"/>
            <a:ext cx="5963920" cy="52730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619A3E-5D12-4F46-95DD-F53516E2BFBE}"/>
              </a:ext>
            </a:extLst>
          </p:cNvPr>
          <p:cNvSpPr/>
          <p:nvPr/>
        </p:nvSpPr>
        <p:spPr>
          <a:xfrm>
            <a:off x="8585200" y="4754880"/>
            <a:ext cx="213360" cy="883920"/>
          </a:xfrm>
          <a:prstGeom prst="rect">
            <a:avLst/>
          </a:prstGeom>
          <a:solidFill>
            <a:srgbClr val="FFFDF7"/>
          </a:solidFill>
          <a:ln>
            <a:solidFill>
              <a:srgbClr val="FFFD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CC"/>
                </a:solidFill>
              </a:ln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EA4C3-B80D-4FFD-9AEE-C0AA2D62DEC9}"/>
              </a:ext>
            </a:extLst>
          </p:cNvPr>
          <p:cNvSpPr/>
          <p:nvPr/>
        </p:nvSpPr>
        <p:spPr>
          <a:xfrm>
            <a:off x="8737600" y="4907280"/>
            <a:ext cx="213360" cy="883920"/>
          </a:xfrm>
          <a:prstGeom prst="rect">
            <a:avLst/>
          </a:prstGeom>
          <a:solidFill>
            <a:srgbClr val="FFFDF7"/>
          </a:solidFill>
          <a:ln>
            <a:solidFill>
              <a:srgbClr val="FFFD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CC"/>
                </a:solidFill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9FB60B-3026-4530-B6FE-AC5F4F2AB3C3}"/>
              </a:ext>
            </a:extLst>
          </p:cNvPr>
          <p:cNvSpPr/>
          <p:nvPr/>
        </p:nvSpPr>
        <p:spPr>
          <a:xfrm>
            <a:off x="7102474" y="5629079"/>
            <a:ext cx="1635125" cy="162121"/>
          </a:xfrm>
          <a:prstGeom prst="rect">
            <a:avLst/>
          </a:prstGeom>
          <a:solidFill>
            <a:srgbClr val="FFFDF7"/>
          </a:solidFill>
          <a:ln>
            <a:solidFill>
              <a:srgbClr val="FFFD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CC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8343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90D9F-CEF4-4AEC-86E2-ADFFEACB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Motivation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 descr="A picture containing text, queen, photo, sitting&#10;&#10;Description automatically generated">
            <a:extLst>
              <a:ext uri="{FF2B5EF4-FFF2-40B4-BE49-F238E27FC236}">
                <a16:creationId xmlns:a16="http://schemas.microsoft.com/office/drawing/2014/main" id="{003EDEBB-2AAB-43BE-ACD6-CA9EDE717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5" y="643466"/>
            <a:ext cx="7539353" cy="5320453"/>
          </a:xfrm>
        </p:spPr>
      </p:pic>
    </p:spTree>
    <p:extLst>
      <p:ext uri="{BB962C8B-B14F-4D97-AF65-F5344CB8AC3E}">
        <p14:creationId xmlns:p14="http://schemas.microsoft.com/office/powerpoint/2010/main" val="1580661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9B1D2-82C3-4792-AEAE-A1DF945F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Methodology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62D1C469-72F8-403A-9F0F-5798C9ADA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- Check the establishments for hygiene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- Taste testing</a:t>
            </a:r>
          </a:p>
          <a:p>
            <a:r>
              <a:rPr lang="en-US" sz="2400" dirty="0">
                <a:solidFill>
                  <a:srgbClr val="FFFFFF"/>
                </a:solidFill>
              </a:rPr>
              <a:t>- Recommendation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- Conduct a survey</a:t>
            </a:r>
          </a:p>
          <a:p>
            <a:r>
              <a:rPr lang="en-US" sz="2400" dirty="0">
                <a:solidFill>
                  <a:srgbClr val="FFFFFF"/>
                </a:solidFill>
              </a:rPr>
              <a:t>- Get feedback</a:t>
            </a:r>
          </a:p>
        </p:txBody>
      </p:sp>
      <p:pic>
        <p:nvPicPr>
          <p:cNvPr id="7" name="Content Placeholder 6" descr="A plate of food on a table&#10;&#10;Description automatically generated">
            <a:extLst>
              <a:ext uri="{FF2B5EF4-FFF2-40B4-BE49-F238E27FC236}">
                <a16:creationId xmlns:a16="http://schemas.microsoft.com/office/drawing/2014/main" id="{1B71803C-F14E-4437-8CA4-5039F56CCB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2" r="19671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7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35E98-3329-4C5E-B0DC-9F40C7DF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76" y="267333"/>
            <a:ext cx="4325915" cy="11823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</a:rPr>
              <a:t>Why we chose Mexican pizza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538728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Content Placeholder 2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3F0A3E-61E3-4F3D-AD82-498A57C08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07" y="1717040"/>
            <a:ext cx="3638266" cy="2388219"/>
          </a:xfrm>
        </p:spPr>
      </p:pic>
      <p:pic>
        <p:nvPicPr>
          <p:cNvPr id="24" name="Picture 23" descr="Table&#10;&#10;Description automatically generated">
            <a:extLst>
              <a:ext uri="{FF2B5EF4-FFF2-40B4-BE49-F238E27FC236}">
                <a16:creationId xmlns:a16="http://schemas.microsoft.com/office/drawing/2014/main" id="{2233ED4C-4301-447B-83B8-7AC2010D5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4" y="4518656"/>
            <a:ext cx="4535287" cy="1882143"/>
          </a:xfrm>
          <a:prstGeom prst="rect">
            <a:avLst/>
          </a:prstGeom>
        </p:spPr>
      </p:pic>
      <p:pic>
        <p:nvPicPr>
          <p:cNvPr id="5" name="Content Placeholder 4" descr="A close up of a slice of pizza on a paper plate&#10;&#10;Description automatically generated">
            <a:extLst>
              <a:ext uri="{FF2B5EF4-FFF2-40B4-BE49-F238E27FC236}">
                <a16:creationId xmlns:a16="http://schemas.microsoft.com/office/drawing/2014/main" id="{5B2977E3-9F9F-4835-87EB-AD3B7BF850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63" b="1"/>
          <a:stretch/>
        </p:blipFill>
        <p:spPr>
          <a:xfrm>
            <a:off x="4724222" y="105199"/>
            <a:ext cx="7306538" cy="664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61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93AC364-58FC-40EE-B47F-6E71F8792E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" y="10"/>
            <a:ext cx="12192031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EFC1EB0-DB92-4E98-B3A9-0CD6FA5A8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8326" y="-341385"/>
            <a:ext cx="6858003" cy="754075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5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B453C-8A3C-472A-8B22-FDF4CAF3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chemeClr val="bg1"/>
                </a:solidFill>
              </a:rPr>
              <a:t>Budget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B0A8B2E-E5BE-42B3-9F76-8C259CF449DA}"/>
              </a:ext>
            </a:extLst>
          </p:cNvPr>
          <p:cNvSpPr txBox="1"/>
          <p:nvPr/>
        </p:nvSpPr>
        <p:spPr>
          <a:xfrm>
            <a:off x="906949" y="4474741"/>
            <a:ext cx="1602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dirty="0">
                <a:solidFill>
                  <a:schemeClr val="bg1"/>
                </a:solidFill>
              </a:rPr>
              <a:t>$30 + $50</a:t>
            </a:r>
          </a:p>
        </p:txBody>
      </p:sp>
    </p:spTree>
    <p:extLst>
      <p:ext uri="{BB962C8B-B14F-4D97-AF65-F5344CB8AC3E}">
        <p14:creationId xmlns:p14="http://schemas.microsoft.com/office/powerpoint/2010/main" val="14428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E0206-9FA8-4C5E-AF74-D509E01B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4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1927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Tw Cen MT</vt:lpstr>
      <vt:lpstr>RetrospectVTI</vt:lpstr>
      <vt:lpstr>Virtual Pizza Lunch with interesting persons</vt:lpstr>
      <vt:lpstr>PowerPoint Presentation</vt:lpstr>
      <vt:lpstr>Motivation</vt:lpstr>
      <vt:lpstr>Methodology</vt:lpstr>
      <vt:lpstr>Why we chose Mexican pizza</vt:lpstr>
      <vt:lpstr>Budget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Pizza Lunch with interesting persons</dc:title>
  <dc:creator>Balasubramanian, Srinath</dc:creator>
  <cp:lastModifiedBy>Balasubramanian, Srinath</cp:lastModifiedBy>
  <cp:revision>1</cp:revision>
  <dcterms:created xsi:type="dcterms:W3CDTF">2020-10-09T18:05:23Z</dcterms:created>
  <dcterms:modified xsi:type="dcterms:W3CDTF">2020-10-09T18:05:33Z</dcterms:modified>
</cp:coreProperties>
</file>