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5" r:id="rId6"/>
    <p:sldId id="260" r:id="rId7"/>
    <p:sldId id="266" r:id="rId8"/>
    <p:sldId id="261" r:id="rId9"/>
    <p:sldId id="262" r:id="rId10"/>
    <p:sldId id="273" r:id="rId11"/>
    <p:sldId id="274" r:id="rId12"/>
    <p:sldId id="272" r:id="rId13"/>
    <p:sldId id="264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배달의민족 한나체 Pro" panose="020B0600000101010101" pitchFamily="50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1858" autoAdjust="0"/>
  </p:normalViewPr>
  <p:slideViewPr>
    <p:cSldViewPr snapToGrid="0">
      <p:cViewPr varScale="1">
        <p:scale>
          <a:sx n="72" d="100"/>
          <a:sy n="72" d="100"/>
        </p:scale>
        <p:origin x="9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E71D7-F92A-4A50-AA46-FFE17A7F14F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0F062-5B83-41BA-87B9-DF4D2040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7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웹 사이트 </a:t>
            </a:r>
            <a:r>
              <a:rPr lang="en-US" altLang="ko-KR" dirty="0"/>
              <a:t>&lt;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흐름</a:t>
            </a:r>
            <a:r>
              <a:rPr lang="en-US" altLang="ko-KR" dirty="0"/>
              <a:t>, </a:t>
            </a:r>
            <a:r>
              <a:rPr lang="ko-KR" altLang="en-US" dirty="0"/>
              <a:t>화면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공통적으로 가지는 형태가 있음</a:t>
            </a:r>
            <a:endParaRPr lang="en-US" altLang="ko-KR" dirty="0"/>
          </a:p>
          <a:p>
            <a:r>
              <a:rPr lang="ko-KR" altLang="en-US" dirty="0"/>
              <a:t>이런 걸 매번 새로 만드는 것 보다 기본적인 틀을 가지고 커스텀 하는 것이 더욱  효율적 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0F062-5B83-41BA-87B9-DF4D204047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3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를 쉽게 사용할 수 있게 하는 기능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수많은 </a:t>
            </a:r>
            <a:r>
              <a:rPr lang="ko-KR" altLang="en-US" dirty="0" err="1"/>
              <a:t>백엔드와</a:t>
            </a:r>
            <a:r>
              <a:rPr lang="ko-KR" altLang="en-US" dirty="0"/>
              <a:t> 관련된 기능들이 제공됨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백엔드에서</a:t>
            </a:r>
            <a:r>
              <a:rPr lang="ko-KR" altLang="en-US" dirty="0"/>
              <a:t> </a:t>
            </a:r>
            <a:r>
              <a:rPr lang="ko-KR" altLang="en-US" dirty="0" err="1"/>
              <a:t>프론트엔드에게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넘겨주고 그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ko-KR" altLang="en-US" dirty="0" err="1"/>
              <a:t>프론트엔드에서</a:t>
            </a:r>
            <a:r>
              <a:rPr lang="ko-KR" altLang="en-US" dirty="0"/>
              <a:t> 사용하는 것 까지 모두 장고로 구현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어떻게 보면 풀 스택 프레임 워크이지만 </a:t>
            </a:r>
            <a:r>
              <a:rPr lang="en-US" altLang="ko-KR" dirty="0"/>
              <a:t>-&gt; </a:t>
            </a:r>
            <a:r>
              <a:rPr lang="ko-KR" altLang="en-US" dirty="0" err="1"/>
              <a:t>백엔드</a:t>
            </a:r>
            <a:r>
              <a:rPr lang="ko-KR" altLang="en-US" dirty="0"/>
              <a:t> 기능이 더 많아서 </a:t>
            </a:r>
            <a:r>
              <a:rPr lang="ko-KR" altLang="en-US" dirty="0" err="1"/>
              <a:t>백엔드</a:t>
            </a:r>
            <a:r>
              <a:rPr lang="ko-KR" altLang="en-US" dirty="0"/>
              <a:t> 프레임워크라고 많이 말한다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0F062-5B83-41BA-87B9-DF4D204047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6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를 쉽게 사용할 수 있게 하는 기능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수많은 </a:t>
            </a:r>
            <a:r>
              <a:rPr lang="ko-KR" altLang="en-US" dirty="0" err="1"/>
              <a:t>백엔드와</a:t>
            </a:r>
            <a:r>
              <a:rPr lang="ko-KR" altLang="en-US" dirty="0"/>
              <a:t> 관련된 기능들이 제공됨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백엔드에서</a:t>
            </a:r>
            <a:r>
              <a:rPr lang="ko-KR" altLang="en-US" dirty="0"/>
              <a:t> </a:t>
            </a:r>
            <a:r>
              <a:rPr lang="ko-KR" altLang="en-US" dirty="0" err="1"/>
              <a:t>프론트엔드에게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넘겨주고 그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ko-KR" altLang="en-US" dirty="0" err="1"/>
              <a:t>프론트엔드에서</a:t>
            </a:r>
            <a:r>
              <a:rPr lang="ko-KR" altLang="en-US" dirty="0"/>
              <a:t> 사용하는 것 까지 모두 장고로 구현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어떻게 보면 풀 스택 프레임 워크이지만 </a:t>
            </a:r>
            <a:r>
              <a:rPr lang="en-US" altLang="ko-KR" dirty="0"/>
              <a:t>-&gt; </a:t>
            </a:r>
            <a:r>
              <a:rPr lang="ko-KR" altLang="en-US" dirty="0" err="1"/>
              <a:t>백엔드</a:t>
            </a:r>
            <a:r>
              <a:rPr lang="ko-KR" altLang="en-US" dirty="0"/>
              <a:t> 기능이 더 많아서 </a:t>
            </a:r>
            <a:r>
              <a:rPr lang="ko-KR" altLang="en-US" dirty="0" err="1"/>
              <a:t>백엔드</a:t>
            </a:r>
            <a:r>
              <a:rPr lang="ko-KR" altLang="en-US" dirty="0"/>
              <a:t> 프레임워크라고 많이 말한다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0F062-5B83-41BA-87B9-DF4D204047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D2DBF-D3C3-4D9A-97C9-25E7480FD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BD866-8B07-496F-880B-54BA29D92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D55CA-C96C-45D8-9433-C8408960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0502-EEDA-48C4-A406-96194FF7B51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279E-F46B-4DA9-BB2F-26D38ED1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C793-27A3-427A-BD86-FF3A81C4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746F-ED34-4422-8E5E-A974293B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2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A5713-D38A-4EFF-A674-EEB763A3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FBF11-C762-4F7D-8385-31F8902E9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AC19F-912F-4258-B0F2-1FA543C7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0502-EEDA-48C4-A406-96194FF7B51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A33B8-F4D8-4B89-B6D4-19B68596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9EE09-9B25-4EDA-9EC6-B92AECED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746F-ED34-4422-8E5E-A974293B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5CF9F-C554-4977-96EA-339771490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CBD44-8DB1-444D-B5FD-CB33A7D80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0147C-AB73-453C-ABFF-B3827804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0502-EEDA-48C4-A406-96194FF7B51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46E56-333D-460A-B801-8C311592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0D8FA-7B19-44E2-9473-A7378B51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746F-ED34-4422-8E5E-A974293B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99272-22EF-4F0A-B02E-6E849E30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94679-3D1B-47CE-9E4D-90F472FA9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  <a:lvl2pPr>
              <a:defRPr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2pPr>
            <a:lvl3pPr>
              <a:defRPr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3pPr>
            <a:lvl4pPr>
              <a:defRPr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4pPr>
            <a:lvl5pPr>
              <a:defRPr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2B88B-FBC3-4E7D-8962-6B53FC82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fld id="{005C0502-EEDA-48C4-A406-96194FF7B51A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58D3-0059-44F0-B088-7EB42B30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EF6E1-4C81-4D20-8D2F-9C390C06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fld id="{48D3746F-ED34-4422-8E5E-A974293B43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3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7157B-E4A9-474D-9011-1E8EE794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7F7EE-6335-44B4-8F9A-94CCC735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2B44B-89E6-4A61-8232-DA557BE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0502-EEDA-48C4-A406-96194FF7B51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354B1-6E3C-46A4-976C-B58A15DC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61772-E1B5-4F41-95E0-EB9B850F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746F-ED34-4422-8E5E-A974293B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40ABF-C571-4610-B76E-A22A8C73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BEB84-2414-4E83-AA07-ADC3FD472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B317C-E546-4632-89C0-1690E3F7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1692D-29C6-4675-AFA5-38BCD97B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0502-EEDA-48C4-A406-96194FF7B51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0012A2-7C8F-46E3-992F-60BAEACA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01957-E41D-4F07-8BF9-BBE13956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746F-ED34-4422-8E5E-A974293B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3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662A-5834-49A4-9F0D-45F1D507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B32CE2-3ECE-4630-B377-6750CF4E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6164A-4739-4323-9706-32D0EC067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7244D-AB3B-4DF8-A772-CEB26B5C7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27E11-9D91-4217-A30F-750C7FCC7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14EF23-0108-4302-8A22-9CBE16F8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0502-EEDA-48C4-A406-96194FF7B51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38DE7-0244-47E8-9E8F-831E7F52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5D6415-2F66-46D1-B9C0-A2A66D7E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746F-ED34-4422-8E5E-A974293B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5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92C3A-7F85-44F3-A44F-E69950DB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2583C7-57D0-4928-A7E3-B605787C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0502-EEDA-48C4-A406-96194FF7B51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36B87C-5540-431C-B972-B1A16AEE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6C2A42-6120-45AB-A934-315F33CA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746F-ED34-4422-8E5E-A974293B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9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3910BC-A672-4C2C-8D91-3FE04670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0502-EEDA-48C4-A406-96194FF7B51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127EBA-A481-4819-9FE1-44C01625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302DD-1113-456F-9FA6-47E22AFF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746F-ED34-4422-8E5E-A974293B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3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2E47-EBB9-43B4-B18F-CE875740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6106D-1492-4D44-8D5E-265643F79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72F91-7012-43EA-AED1-05E1661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549E7-C7E8-4D1B-A7EB-60AF20E1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0502-EEDA-48C4-A406-96194FF7B51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95B59-2EDE-4A9A-A7E9-1626ACBA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F0312-1F7C-4004-80D6-A7EF9A2F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746F-ED34-4422-8E5E-A974293B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4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75FE8-C9E8-48B8-A4A0-B23D6F79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164741-384C-4599-A3B9-D25235E49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AFCB05-896E-473A-92F1-EA3C9DEC5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8841-552D-40A4-BA35-751CC79F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0502-EEDA-48C4-A406-96194FF7B51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E3159-9E2C-4FCF-BFBA-7FED6C37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57BDC-81CB-42B0-B983-CBCAA8D0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746F-ED34-4422-8E5E-A974293B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AE4DEF-D75C-47B2-8324-3B85B27E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4DBB6-1FFB-4F7C-8C74-E0C0C0C31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15E00-C22B-49F5-A01E-7062001F5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0502-EEDA-48C4-A406-96194FF7B51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817BD-CCD9-435D-9068-83FDB5145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A7D18-2F39-4F07-ABFC-AAB0F1751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746F-ED34-4422-8E5E-A974293B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otion.so/django-b51afebb59554c69be79b6c7ed6238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3.wdp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9346-5535-4EB3-83B6-C853195A1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설치 </a:t>
            </a:r>
            <a:r>
              <a:rPr lang="en-US" altLang="ko-KR" dirty="0"/>
              <a:t>&amp; </a:t>
            </a:r>
            <a:r>
              <a:rPr lang="ko-KR" altLang="en-US" dirty="0"/>
              <a:t>가상환경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74DACD-20D6-4A1E-B9B7-8D35989C4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세션 준비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피로그래밍 </a:t>
            </a:r>
            <a:r>
              <a:rPr lang="en-US" altLang="ko-KR" dirty="0"/>
              <a:t>14</a:t>
            </a:r>
            <a:r>
              <a:rPr lang="ko-KR" altLang="en-US" dirty="0"/>
              <a:t>기 </a:t>
            </a:r>
            <a:r>
              <a:rPr lang="ko-KR" altLang="en-US" dirty="0" err="1"/>
              <a:t>천호영</a:t>
            </a:r>
            <a:endParaRPr lang="en-US" altLang="ko-KR" dirty="0"/>
          </a:p>
          <a:p>
            <a:r>
              <a:rPr lang="ko-KR" altLang="en-US" dirty="0"/>
              <a:t>피로그래밍 </a:t>
            </a:r>
            <a:r>
              <a:rPr lang="en-US" altLang="ko-KR" dirty="0"/>
              <a:t>14</a:t>
            </a:r>
            <a:r>
              <a:rPr lang="ko-KR" altLang="en-US" dirty="0"/>
              <a:t>기 김영빈</a:t>
            </a:r>
          </a:p>
        </p:txBody>
      </p:sp>
    </p:spTree>
    <p:extLst>
      <p:ext uri="{BB962C8B-B14F-4D97-AF65-F5344CB8AC3E}">
        <p14:creationId xmlns:p14="http://schemas.microsoft.com/office/powerpoint/2010/main" val="358353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C8ADB-A67F-49B2-B6A0-7137B876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3E1510-A29E-4723-A2B9-445E0311B8D4}"/>
              </a:ext>
            </a:extLst>
          </p:cNvPr>
          <p:cNvGrpSpPr/>
          <p:nvPr/>
        </p:nvGrpSpPr>
        <p:grpSpPr>
          <a:xfrm>
            <a:off x="4818668" y="3810287"/>
            <a:ext cx="2554664" cy="1480008"/>
            <a:chOff x="2328422" y="2229982"/>
            <a:chExt cx="2554664" cy="148000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4804827-0A43-4F48-B437-3B11429B9B7D}"/>
                </a:ext>
              </a:extLst>
            </p:cNvPr>
            <p:cNvGrpSpPr/>
            <p:nvPr/>
          </p:nvGrpSpPr>
          <p:grpSpPr>
            <a:xfrm>
              <a:off x="2634181" y="2572395"/>
              <a:ext cx="2074783" cy="856605"/>
              <a:chOff x="2634181" y="2572395"/>
              <a:chExt cx="2074783" cy="85660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719A6D6-26D9-4CC4-9563-0E28F67E1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4181" y="2645063"/>
                <a:ext cx="649847" cy="649847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6119871-2099-49DB-91E2-F9704A8CD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2359" y="2572395"/>
                <a:ext cx="856605" cy="856605"/>
              </a:xfrm>
              <a:prstGeom prst="rect">
                <a:avLst/>
              </a:prstGeom>
            </p:spPr>
          </p:pic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EF4D65D-7714-4A49-87D6-782988878D21}"/>
                </a:ext>
              </a:extLst>
            </p:cNvPr>
            <p:cNvSpPr/>
            <p:nvPr/>
          </p:nvSpPr>
          <p:spPr>
            <a:xfrm>
              <a:off x="2328422" y="2229982"/>
              <a:ext cx="2554664" cy="1480008"/>
            </a:xfrm>
            <a:prstGeom prst="round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77AEF3F-F784-49B9-9A66-88747C490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85" b="98010" l="9562" r="88845">
                        <a14:foregroundMark x1="61753" y1="79104" x2="37052" y2="69652"/>
                        <a14:foregroundMark x1="37052" y1="69652" x2="23904" y2="35323"/>
                        <a14:foregroundMark x1="23904" y1="35323" x2="27490" y2="61692"/>
                        <a14:foregroundMark x1="27490" y1="61692" x2="32271" y2="35323"/>
                        <a14:foregroundMark x1="41434" y1="79602" x2="35857" y2="49751"/>
                        <a14:foregroundMark x1="35857" y1="49751" x2="43028" y2="22388"/>
                        <a14:foregroundMark x1="43028" y1="22388" x2="62948" y2="17413"/>
                        <a14:foregroundMark x1="62948" y1="17413" x2="83665" y2="34826"/>
                        <a14:foregroundMark x1="83665" y1="34826" x2="77689" y2="60697"/>
                        <a14:foregroundMark x1="77689" y1="60697" x2="38247" y2="87065"/>
                        <a14:foregroundMark x1="38247" y1="87065" x2="18327" y2="75124"/>
                        <a14:foregroundMark x1="18327" y1="75124" x2="15538" y2="43781"/>
                        <a14:foregroundMark x1="15538" y1="43781" x2="28685" y2="13930"/>
                        <a14:foregroundMark x1="28685" y1="13930" x2="58167" y2="10448"/>
                        <a14:foregroundMark x1="58167" y1="10448" x2="75697" y2="24378"/>
                        <a14:foregroundMark x1="75697" y1="24378" x2="83267" y2="49254"/>
                        <a14:foregroundMark x1="83267" y1="49254" x2="78486" y2="81592"/>
                        <a14:foregroundMark x1="78486" y1="81592" x2="57371" y2="98010"/>
                        <a14:foregroundMark x1="57371" y1="98010" x2="39442" y2="90547"/>
                        <a14:foregroundMark x1="28685" y1="74627" x2="52988" y2="51244"/>
                        <a14:foregroundMark x1="52988" y1="51244" x2="74104" y2="53234"/>
                        <a14:foregroundMark x1="44622" y1="56716" x2="28287" y2="77612"/>
                        <a14:foregroundMark x1="28287" y1="77612" x2="36653" y2="51741"/>
                        <a14:foregroundMark x1="35458" y1="52736" x2="47012" y2="56716"/>
                        <a14:foregroundMark x1="23904" y1="73134" x2="21514" y2="65174"/>
                        <a14:foregroundMark x1="84064" y1="62189" x2="76494" y2="25871"/>
                        <a14:foregroundMark x1="76494" y1="25871" x2="54980" y2="6965"/>
                        <a14:foregroundMark x1="54980" y1="6965" x2="42629" y2="9453"/>
                        <a14:foregroundMark x1="34661" y1="6965" x2="55378" y2="5473"/>
                        <a14:foregroundMark x1="55378" y1="5473" x2="82470" y2="25373"/>
                        <a14:foregroundMark x1="50199" y1="2985" x2="47012" y2="4478"/>
                        <a14:foregroundMark x1="23506" y1="69154" x2="19124" y2="716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1421764"/>
            <a:ext cx="2390775" cy="1914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236774-9474-4B65-B861-FE866E8D10CC}"/>
              </a:ext>
            </a:extLst>
          </p:cNvPr>
          <p:cNvSpPr txBox="1"/>
          <p:nvPr/>
        </p:nvSpPr>
        <p:spPr>
          <a:xfrm>
            <a:off x="5464256" y="5424386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인스타그램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422304-60D4-4538-A58D-1CC61AD727E9}"/>
              </a:ext>
            </a:extLst>
          </p:cNvPr>
          <p:cNvSpPr txBox="1"/>
          <p:nvPr/>
        </p:nvSpPr>
        <p:spPr>
          <a:xfrm>
            <a:off x="5215703" y="480925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91A1CF-B5F7-4BA6-81B3-A34A21ED07CD}"/>
              </a:ext>
            </a:extLst>
          </p:cNvPr>
          <p:cNvSpPr txBox="1"/>
          <p:nvPr/>
        </p:nvSpPr>
        <p:spPr>
          <a:xfrm>
            <a:off x="6428161" y="4836995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3.20</a:t>
            </a:r>
          </a:p>
        </p:txBody>
      </p:sp>
    </p:spTree>
    <p:extLst>
      <p:ext uri="{BB962C8B-B14F-4D97-AF65-F5344CB8AC3E}">
        <p14:creationId xmlns:p14="http://schemas.microsoft.com/office/powerpoint/2010/main" val="48222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C8ADB-A67F-49B2-B6A0-7137B876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DC5B7BB-E6DA-44D3-9E4E-FF574D0B8675}"/>
              </a:ext>
            </a:extLst>
          </p:cNvPr>
          <p:cNvGrpSpPr/>
          <p:nvPr/>
        </p:nvGrpSpPr>
        <p:grpSpPr>
          <a:xfrm>
            <a:off x="1574277" y="3810287"/>
            <a:ext cx="2554664" cy="1480008"/>
            <a:chOff x="2328422" y="2229982"/>
            <a:chExt cx="2554664" cy="14800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FBC538-DE86-43BC-A495-182EAB552A52}"/>
                </a:ext>
              </a:extLst>
            </p:cNvPr>
            <p:cNvGrpSpPr/>
            <p:nvPr/>
          </p:nvGrpSpPr>
          <p:grpSpPr>
            <a:xfrm>
              <a:off x="2634181" y="2572395"/>
              <a:ext cx="2074783" cy="856605"/>
              <a:chOff x="2634181" y="2572395"/>
              <a:chExt cx="2074783" cy="856605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0DE4FAF-B48A-4352-8B75-396135ECF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4181" y="2645063"/>
                <a:ext cx="649847" cy="649847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FA11287-4597-4F7B-ADE5-44B3F5B97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2359" y="2572395"/>
                <a:ext cx="856605" cy="856605"/>
              </a:xfrm>
              <a:prstGeom prst="rect">
                <a:avLst/>
              </a:prstGeom>
            </p:spPr>
          </p:pic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D943506-FC35-4446-96F6-18B9AEDFFA72}"/>
                </a:ext>
              </a:extLst>
            </p:cNvPr>
            <p:cNvSpPr/>
            <p:nvPr/>
          </p:nvSpPr>
          <p:spPr>
            <a:xfrm>
              <a:off x="2328422" y="2229982"/>
              <a:ext cx="2554664" cy="1480008"/>
            </a:xfrm>
            <a:prstGeom prst="round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3E1510-A29E-4723-A2B9-445E0311B8D4}"/>
              </a:ext>
            </a:extLst>
          </p:cNvPr>
          <p:cNvGrpSpPr/>
          <p:nvPr/>
        </p:nvGrpSpPr>
        <p:grpSpPr>
          <a:xfrm>
            <a:off x="4818668" y="3810287"/>
            <a:ext cx="2554664" cy="1480008"/>
            <a:chOff x="2328422" y="2229982"/>
            <a:chExt cx="2554664" cy="148000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4804827-0A43-4F48-B437-3B11429B9B7D}"/>
                </a:ext>
              </a:extLst>
            </p:cNvPr>
            <p:cNvGrpSpPr/>
            <p:nvPr/>
          </p:nvGrpSpPr>
          <p:grpSpPr>
            <a:xfrm>
              <a:off x="2634181" y="2572395"/>
              <a:ext cx="2074783" cy="856605"/>
              <a:chOff x="2634181" y="2572395"/>
              <a:chExt cx="2074783" cy="85660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719A6D6-26D9-4CC4-9563-0E28F67E1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4181" y="2645063"/>
                <a:ext cx="649847" cy="649847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6119871-2099-49DB-91E2-F9704A8CD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2359" y="2572395"/>
                <a:ext cx="856605" cy="856605"/>
              </a:xfrm>
              <a:prstGeom prst="rect">
                <a:avLst/>
              </a:prstGeom>
            </p:spPr>
          </p:pic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EF4D65D-7714-4A49-87D6-782988878D21}"/>
                </a:ext>
              </a:extLst>
            </p:cNvPr>
            <p:cNvSpPr/>
            <p:nvPr/>
          </p:nvSpPr>
          <p:spPr>
            <a:xfrm>
              <a:off x="2328422" y="2229982"/>
              <a:ext cx="2554664" cy="1480008"/>
            </a:xfrm>
            <a:prstGeom prst="round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77AEF3F-F784-49B9-9A66-88747C490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85" b="98010" l="9562" r="88845">
                        <a14:foregroundMark x1="61753" y1="79104" x2="37052" y2="69652"/>
                        <a14:foregroundMark x1="37052" y1="69652" x2="23904" y2="35323"/>
                        <a14:foregroundMark x1="23904" y1="35323" x2="27490" y2="61692"/>
                        <a14:foregroundMark x1="27490" y1="61692" x2="32271" y2="35323"/>
                        <a14:foregroundMark x1="41434" y1="79602" x2="35857" y2="49751"/>
                        <a14:foregroundMark x1="35857" y1="49751" x2="43028" y2="22388"/>
                        <a14:foregroundMark x1="43028" y1="22388" x2="62948" y2="17413"/>
                        <a14:foregroundMark x1="62948" y1="17413" x2="83665" y2="34826"/>
                        <a14:foregroundMark x1="83665" y1="34826" x2="77689" y2="60697"/>
                        <a14:foregroundMark x1="77689" y1="60697" x2="38247" y2="87065"/>
                        <a14:foregroundMark x1="38247" y1="87065" x2="18327" y2="75124"/>
                        <a14:foregroundMark x1="18327" y1="75124" x2="15538" y2="43781"/>
                        <a14:foregroundMark x1="15538" y1="43781" x2="28685" y2="13930"/>
                        <a14:foregroundMark x1="28685" y1="13930" x2="58167" y2="10448"/>
                        <a14:foregroundMark x1="58167" y1="10448" x2="75697" y2="24378"/>
                        <a14:foregroundMark x1="75697" y1="24378" x2="83267" y2="49254"/>
                        <a14:foregroundMark x1="83267" y1="49254" x2="78486" y2="81592"/>
                        <a14:foregroundMark x1="78486" y1="81592" x2="57371" y2="98010"/>
                        <a14:foregroundMark x1="57371" y1="98010" x2="39442" y2="90547"/>
                        <a14:foregroundMark x1="28685" y1="74627" x2="52988" y2="51244"/>
                        <a14:foregroundMark x1="52988" y1="51244" x2="74104" y2="53234"/>
                        <a14:foregroundMark x1="44622" y1="56716" x2="28287" y2="77612"/>
                        <a14:foregroundMark x1="28287" y1="77612" x2="36653" y2="51741"/>
                        <a14:foregroundMark x1="35458" y1="52736" x2="47012" y2="56716"/>
                        <a14:foregroundMark x1="23904" y1="73134" x2="21514" y2="65174"/>
                        <a14:foregroundMark x1="84064" y1="62189" x2="76494" y2="25871"/>
                        <a14:foregroundMark x1="76494" y1="25871" x2="54980" y2="6965"/>
                        <a14:foregroundMark x1="54980" y1="6965" x2="42629" y2="9453"/>
                        <a14:foregroundMark x1="34661" y1="6965" x2="55378" y2="5473"/>
                        <a14:foregroundMark x1="55378" y1="5473" x2="82470" y2="25373"/>
                        <a14:foregroundMark x1="50199" y1="2985" x2="47012" y2="4478"/>
                        <a14:foregroundMark x1="23506" y1="69154" x2="19124" y2="716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1421764"/>
            <a:ext cx="2390775" cy="1914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236774-9474-4B65-B861-FE866E8D10CC}"/>
              </a:ext>
            </a:extLst>
          </p:cNvPr>
          <p:cNvSpPr txBox="1"/>
          <p:nvPr/>
        </p:nvSpPr>
        <p:spPr>
          <a:xfrm>
            <a:off x="5464256" y="5424386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인스타그램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01E2B9-3E18-40A4-8BEE-6A8437D1A93B}"/>
              </a:ext>
            </a:extLst>
          </p:cNvPr>
          <p:cNvSpPr txBox="1"/>
          <p:nvPr/>
        </p:nvSpPr>
        <p:spPr>
          <a:xfrm>
            <a:off x="2324863" y="5424386"/>
            <a:ext cx="1053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페이스북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55102-18E9-4C79-9CDD-503381FA513B}"/>
              </a:ext>
            </a:extLst>
          </p:cNvPr>
          <p:cNvSpPr txBox="1"/>
          <p:nvPr/>
        </p:nvSpPr>
        <p:spPr>
          <a:xfrm>
            <a:off x="1941906" y="480925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784516-3FC2-4658-8F9D-101A1AC1C37F}"/>
              </a:ext>
            </a:extLst>
          </p:cNvPr>
          <p:cNvSpPr txBox="1"/>
          <p:nvPr/>
        </p:nvSpPr>
        <p:spPr>
          <a:xfrm>
            <a:off x="3170349" y="4809250"/>
            <a:ext cx="691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422304-60D4-4538-A58D-1CC61AD727E9}"/>
              </a:ext>
            </a:extLst>
          </p:cNvPr>
          <p:cNvSpPr txBox="1"/>
          <p:nvPr/>
        </p:nvSpPr>
        <p:spPr>
          <a:xfrm>
            <a:off x="5215703" y="480925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91A1CF-B5F7-4BA6-81B3-A34A21ED07CD}"/>
              </a:ext>
            </a:extLst>
          </p:cNvPr>
          <p:cNvSpPr txBox="1"/>
          <p:nvPr/>
        </p:nvSpPr>
        <p:spPr>
          <a:xfrm>
            <a:off x="6428161" y="4836995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3.20</a:t>
            </a:r>
          </a:p>
        </p:txBody>
      </p:sp>
    </p:spTree>
    <p:extLst>
      <p:ext uri="{BB962C8B-B14F-4D97-AF65-F5344CB8AC3E}">
        <p14:creationId xmlns:p14="http://schemas.microsoft.com/office/powerpoint/2010/main" val="422754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C8ADB-A67F-49B2-B6A0-7137B876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DC5B7BB-E6DA-44D3-9E4E-FF574D0B8675}"/>
              </a:ext>
            </a:extLst>
          </p:cNvPr>
          <p:cNvGrpSpPr/>
          <p:nvPr/>
        </p:nvGrpSpPr>
        <p:grpSpPr>
          <a:xfrm>
            <a:off x="1574277" y="3810287"/>
            <a:ext cx="2554664" cy="1480008"/>
            <a:chOff x="2328422" y="2229982"/>
            <a:chExt cx="2554664" cy="14800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FBC538-DE86-43BC-A495-182EAB552A52}"/>
                </a:ext>
              </a:extLst>
            </p:cNvPr>
            <p:cNvGrpSpPr/>
            <p:nvPr/>
          </p:nvGrpSpPr>
          <p:grpSpPr>
            <a:xfrm>
              <a:off x="2634181" y="2572395"/>
              <a:ext cx="2074783" cy="856605"/>
              <a:chOff x="2634181" y="2572395"/>
              <a:chExt cx="2074783" cy="856605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0DE4FAF-B48A-4352-8B75-396135ECF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4181" y="2645063"/>
                <a:ext cx="649847" cy="649847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FA11287-4597-4F7B-ADE5-44B3F5B97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2359" y="2572395"/>
                <a:ext cx="856605" cy="856605"/>
              </a:xfrm>
              <a:prstGeom prst="rect">
                <a:avLst/>
              </a:prstGeom>
            </p:spPr>
          </p:pic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D943506-FC35-4446-96F6-18B9AEDFFA72}"/>
                </a:ext>
              </a:extLst>
            </p:cNvPr>
            <p:cNvSpPr/>
            <p:nvPr/>
          </p:nvSpPr>
          <p:spPr>
            <a:xfrm>
              <a:off x="2328422" y="2229982"/>
              <a:ext cx="2554664" cy="1480008"/>
            </a:xfrm>
            <a:prstGeom prst="round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3E1510-A29E-4723-A2B9-445E0311B8D4}"/>
              </a:ext>
            </a:extLst>
          </p:cNvPr>
          <p:cNvGrpSpPr/>
          <p:nvPr/>
        </p:nvGrpSpPr>
        <p:grpSpPr>
          <a:xfrm>
            <a:off x="4818668" y="3810287"/>
            <a:ext cx="2554664" cy="1480008"/>
            <a:chOff x="2328422" y="2229982"/>
            <a:chExt cx="2554664" cy="148000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4804827-0A43-4F48-B437-3B11429B9B7D}"/>
                </a:ext>
              </a:extLst>
            </p:cNvPr>
            <p:cNvGrpSpPr/>
            <p:nvPr/>
          </p:nvGrpSpPr>
          <p:grpSpPr>
            <a:xfrm>
              <a:off x="2634181" y="2572395"/>
              <a:ext cx="2074783" cy="856605"/>
              <a:chOff x="2634181" y="2572395"/>
              <a:chExt cx="2074783" cy="85660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719A6D6-26D9-4CC4-9563-0E28F67E1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4181" y="2645063"/>
                <a:ext cx="649847" cy="649847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6119871-2099-49DB-91E2-F9704A8CD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2359" y="2572395"/>
                <a:ext cx="856605" cy="856605"/>
              </a:xfrm>
              <a:prstGeom prst="rect">
                <a:avLst/>
              </a:prstGeom>
            </p:spPr>
          </p:pic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EF4D65D-7714-4A49-87D6-782988878D21}"/>
                </a:ext>
              </a:extLst>
            </p:cNvPr>
            <p:cNvSpPr/>
            <p:nvPr/>
          </p:nvSpPr>
          <p:spPr>
            <a:xfrm>
              <a:off x="2328422" y="2229982"/>
              <a:ext cx="2554664" cy="1480008"/>
            </a:xfrm>
            <a:prstGeom prst="round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4D6770-7851-46DC-8E66-3BA2DE3C5A3E}"/>
              </a:ext>
            </a:extLst>
          </p:cNvPr>
          <p:cNvGrpSpPr/>
          <p:nvPr/>
        </p:nvGrpSpPr>
        <p:grpSpPr>
          <a:xfrm>
            <a:off x="8063059" y="3810287"/>
            <a:ext cx="2554664" cy="1480008"/>
            <a:chOff x="2328422" y="2229982"/>
            <a:chExt cx="2554664" cy="148000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A8445FF-61C1-4E8E-A372-E575097F1660}"/>
                </a:ext>
              </a:extLst>
            </p:cNvPr>
            <p:cNvGrpSpPr/>
            <p:nvPr/>
          </p:nvGrpSpPr>
          <p:grpSpPr>
            <a:xfrm>
              <a:off x="2634181" y="2572395"/>
              <a:ext cx="2074783" cy="856605"/>
              <a:chOff x="2634181" y="2572395"/>
              <a:chExt cx="2074783" cy="856605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F378FBE-9BF9-4FC4-8848-23E52A2F2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4181" y="2645063"/>
                <a:ext cx="649847" cy="649847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9C449B43-6604-45C1-834D-5FEC6BC11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2359" y="2572395"/>
                <a:ext cx="856605" cy="856605"/>
              </a:xfrm>
              <a:prstGeom prst="rect">
                <a:avLst/>
              </a:prstGeom>
            </p:spPr>
          </p:pic>
        </p:grp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864BBEE-8F0B-454D-88E5-B862DABDB8E9}"/>
                </a:ext>
              </a:extLst>
            </p:cNvPr>
            <p:cNvSpPr/>
            <p:nvPr/>
          </p:nvSpPr>
          <p:spPr>
            <a:xfrm>
              <a:off x="2328422" y="2229982"/>
              <a:ext cx="2554664" cy="1480008"/>
            </a:xfrm>
            <a:prstGeom prst="round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77AEF3F-F784-49B9-9A66-88747C490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85" b="98010" l="9562" r="88845">
                        <a14:foregroundMark x1="61753" y1="79104" x2="37052" y2="69652"/>
                        <a14:foregroundMark x1="37052" y1="69652" x2="23904" y2="35323"/>
                        <a14:foregroundMark x1="23904" y1="35323" x2="27490" y2="61692"/>
                        <a14:foregroundMark x1="27490" y1="61692" x2="32271" y2="35323"/>
                        <a14:foregroundMark x1="41434" y1="79602" x2="35857" y2="49751"/>
                        <a14:foregroundMark x1="35857" y1="49751" x2="43028" y2="22388"/>
                        <a14:foregroundMark x1="43028" y1="22388" x2="62948" y2="17413"/>
                        <a14:foregroundMark x1="62948" y1="17413" x2="83665" y2="34826"/>
                        <a14:foregroundMark x1="83665" y1="34826" x2="77689" y2="60697"/>
                        <a14:foregroundMark x1="77689" y1="60697" x2="38247" y2="87065"/>
                        <a14:foregroundMark x1="38247" y1="87065" x2="18327" y2="75124"/>
                        <a14:foregroundMark x1="18327" y1="75124" x2="15538" y2="43781"/>
                        <a14:foregroundMark x1="15538" y1="43781" x2="28685" y2="13930"/>
                        <a14:foregroundMark x1="28685" y1="13930" x2="58167" y2="10448"/>
                        <a14:foregroundMark x1="58167" y1="10448" x2="75697" y2="24378"/>
                        <a14:foregroundMark x1="75697" y1="24378" x2="83267" y2="49254"/>
                        <a14:foregroundMark x1="83267" y1="49254" x2="78486" y2="81592"/>
                        <a14:foregroundMark x1="78486" y1="81592" x2="57371" y2="98010"/>
                        <a14:foregroundMark x1="57371" y1="98010" x2="39442" y2="90547"/>
                        <a14:foregroundMark x1="28685" y1="74627" x2="52988" y2="51244"/>
                        <a14:foregroundMark x1="52988" y1="51244" x2="74104" y2="53234"/>
                        <a14:foregroundMark x1="44622" y1="56716" x2="28287" y2="77612"/>
                        <a14:foregroundMark x1="28287" y1="77612" x2="36653" y2="51741"/>
                        <a14:foregroundMark x1="35458" y1="52736" x2="47012" y2="56716"/>
                        <a14:foregroundMark x1="23904" y1="73134" x2="21514" y2="65174"/>
                        <a14:foregroundMark x1="84064" y1="62189" x2="76494" y2="25871"/>
                        <a14:foregroundMark x1="76494" y1="25871" x2="54980" y2="6965"/>
                        <a14:foregroundMark x1="54980" y1="6965" x2="42629" y2="9453"/>
                        <a14:foregroundMark x1="34661" y1="6965" x2="55378" y2="5473"/>
                        <a14:foregroundMark x1="55378" y1="5473" x2="82470" y2="25373"/>
                        <a14:foregroundMark x1="50199" y1="2985" x2="47012" y2="4478"/>
                        <a14:foregroundMark x1="23506" y1="69154" x2="19124" y2="716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1421764"/>
            <a:ext cx="2390775" cy="1914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236774-9474-4B65-B861-FE866E8D10CC}"/>
              </a:ext>
            </a:extLst>
          </p:cNvPr>
          <p:cNvSpPr txBox="1"/>
          <p:nvPr/>
        </p:nvSpPr>
        <p:spPr>
          <a:xfrm>
            <a:off x="5464256" y="5424386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인스타그램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01E2B9-3E18-40A4-8BEE-6A8437D1A93B}"/>
              </a:ext>
            </a:extLst>
          </p:cNvPr>
          <p:cNvSpPr txBox="1"/>
          <p:nvPr/>
        </p:nvSpPr>
        <p:spPr>
          <a:xfrm>
            <a:off x="2324863" y="5424386"/>
            <a:ext cx="1053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페이스북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CFDC70-CA61-484B-98EF-FBF5CD3A6F1C}"/>
              </a:ext>
            </a:extLst>
          </p:cNvPr>
          <p:cNvSpPr txBox="1"/>
          <p:nvPr/>
        </p:nvSpPr>
        <p:spPr>
          <a:xfrm>
            <a:off x="8703840" y="5424386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에어비엔비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55102-18E9-4C79-9CDD-503381FA513B}"/>
              </a:ext>
            </a:extLst>
          </p:cNvPr>
          <p:cNvSpPr txBox="1"/>
          <p:nvPr/>
        </p:nvSpPr>
        <p:spPr>
          <a:xfrm>
            <a:off x="1941906" y="480925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784516-3FC2-4658-8F9D-101A1AC1C37F}"/>
              </a:ext>
            </a:extLst>
          </p:cNvPr>
          <p:cNvSpPr txBox="1"/>
          <p:nvPr/>
        </p:nvSpPr>
        <p:spPr>
          <a:xfrm>
            <a:off x="3170349" y="4809250"/>
            <a:ext cx="691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422304-60D4-4538-A58D-1CC61AD727E9}"/>
              </a:ext>
            </a:extLst>
          </p:cNvPr>
          <p:cNvSpPr txBox="1"/>
          <p:nvPr/>
        </p:nvSpPr>
        <p:spPr>
          <a:xfrm>
            <a:off x="5215703" y="480925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91A1CF-B5F7-4BA6-81B3-A34A21ED07CD}"/>
              </a:ext>
            </a:extLst>
          </p:cNvPr>
          <p:cNvSpPr txBox="1"/>
          <p:nvPr/>
        </p:nvSpPr>
        <p:spPr>
          <a:xfrm>
            <a:off x="6428161" y="4836995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1CCB7A-978C-4DBB-AC72-90A6301D477D}"/>
              </a:ext>
            </a:extLst>
          </p:cNvPr>
          <p:cNvSpPr txBox="1"/>
          <p:nvPr/>
        </p:nvSpPr>
        <p:spPr>
          <a:xfrm>
            <a:off x="8429886" y="4809250"/>
            <a:ext cx="527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3D7149-7B26-4F4B-B46B-0884C0117582}"/>
              </a:ext>
            </a:extLst>
          </p:cNvPr>
          <p:cNvSpPr txBox="1"/>
          <p:nvPr/>
        </p:nvSpPr>
        <p:spPr>
          <a:xfrm>
            <a:off x="9672095" y="4809250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3.20</a:t>
            </a:r>
          </a:p>
        </p:txBody>
      </p:sp>
    </p:spTree>
    <p:extLst>
      <p:ext uri="{BB962C8B-B14F-4D97-AF65-F5344CB8AC3E}">
        <p14:creationId xmlns:p14="http://schemas.microsoft.com/office/powerpoint/2010/main" val="179028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C5226-1836-4E2A-B425-B723E3C4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41252-79B8-45D5-9523-17FFFC8F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https://www.notion.so/django-b51afebb59554c69be79b6c7ed6238ad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202EB-CC8E-4B23-971E-9444D68105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87" y="3115234"/>
            <a:ext cx="3273425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FCF7C-ED3D-43B3-BEA0-E521BAD3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74AAC-41D9-4E58-97BB-3BA424BCB106}"/>
              </a:ext>
            </a:extLst>
          </p:cNvPr>
          <p:cNvSpPr txBox="1"/>
          <p:nvPr/>
        </p:nvSpPr>
        <p:spPr>
          <a:xfrm>
            <a:off x="1282280" y="3228945"/>
            <a:ext cx="216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r>
              <a:rPr lang="ko-KR" altLang="en-US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복습</a:t>
            </a:r>
            <a:endParaRPr lang="en-US" altLang="ko-KR" sz="3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E6EE3-DF34-4BAF-B33D-7EEBBEBFA0D0}"/>
              </a:ext>
            </a:extLst>
          </p:cNvPr>
          <p:cNvSpPr txBox="1"/>
          <p:nvPr/>
        </p:nvSpPr>
        <p:spPr>
          <a:xfrm>
            <a:off x="5016000" y="3228945"/>
            <a:ext cx="216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Django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3F44E-017A-456B-9BC4-F50AEEEBEB12}"/>
              </a:ext>
            </a:extLst>
          </p:cNvPr>
          <p:cNvSpPr txBox="1"/>
          <p:nvPr/>
        </p:nvSpPr>
        <p:spPr>
          <a:xfrm>
            <a:off x="8749720" y="3228945"/>
            <a:ext cx="216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r>
              <a:rPr lang="ko-KR" altLang="en-US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실습</a:t>
            </a:r>
            <a:endParaRPr lang="en-US" altLang="ko-KR" sz="3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27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03CB-65C7-4412-B551-9170B392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End vs Front End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34561B3-C3DD-4C3B-BADB-0569C8AA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213" y="3647570"/>
            <a:ext cx="4101445" cy="253641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Front end</a:t>
            </a:r>
          </a:p>
          <a:p>
            <a:pPr marL="0" indent="0" algn="ctr">
              <a:buNone/>
            </a:pPr>
            <a:r>
              <a:rPr lang="ko-KR" altLang="en-US" dirty="0"/>
              <a:t>앞부분</a:t>
            </a:r>
            <a:r>
              <a:rPr lang="en-US" altLang="ko-KR" dirty="0"/>
              <a:t>. </a:t>
            </a:r>
          </a:p>
          <a:p>
            <a:pPr marL="0" indent="0" algn="ctr">
              <a:buNone/>
            </a:pPr>
            <a:r>
              <a:rPr lang="ko-KR" altLang="en-US" dirty="0"/>
              <a:t>유저에게 보여지는 웹 사이트의 얼굴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화면 배치</a:t>
            </a:r>
            <a:r>
              <a:rPr lang="en-US" altLang="ko-KR" dirty="0"/>
              <a:t>, </a:t>
            </a:r>
            <a:r>
              <a:rPr lang="ko-KR" altLang="en-US" dirty="0"/>
              <a:t>구조화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F386EB-94FA-4ED6-8AF4-E9674CE6E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4565" y1="21447" x2="30870" y2="20801"/>
                        <a14:foregroundMark x1="30870" y1="20801" x2="32717" y2="21447"/>
                        <a14:foregroundMark x1="29891" y1="55039" x2="60652" y2="55039"/>
                        <a14:foregroundMark x1="60652" y1="55039" x2="69783" y2="54393"/>
                        <a14:foregroundMark x1="69783" y1="54393" x2="70435" y2="54393"/>
                        <a14:foregroundMark x1="39348" y1="21318" x2="44674" y2="217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57" y="1690688"/>
            <a:ext cx="2211156" cy="186025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25B5F7-7CBC-402B-A892-923DC044F72C}"/>
              </a:ext>
            </a:extLst>
          </p:cNvPr>
          <p:cNvGrpSpPr/>
          <p:nvPr/>
        </p:nvGrpSpPr>
        <p:grpSpPr>
          <a:xfrm>
            <a:off x="6514708" y="1875331"/>
            <a:ext cx="4101445" cy="4232416"/>
            <a:chOff x="6345025" y="1937102"/>
            <a:chExt cx="4101445" cy="42324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AA6B440-D160-4E60-BA05-686494B1A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618" b="93844" l="10000" r="90000">
                          <a14:foregroundMark x1="53690" y1="8755" x2="52381" y2="8892"/>
                          <a14:foregroundMark x1="48095" y1="93844" x2="54405" y2="79207"/>
                          <a14:foregroundMark x1="54405" y1="79207" x2="54881" y2="64979"/>
                          <a14:foregroundMark x1="54881" y1="64979" x2="37619" y2="31464"/>
                          <a14:foregroundMark x1="37619" y1="31464" x2="31667" y2="24487"/>
                          <a14:foregroundMark x1="31667" y1="24487" x2="31190" y2="24077"/>
                          <a14:foregroundMark x1="58452" y1="48564" x2="45833" y2="49248"/>
                          <a14:foregroundMark x1="37738" y1="28044" x2="33333" y2="27633"/>
                          <a14:foregroundMark x1="61071" y1="64295" x2="42024" y2="64706"/>
                          <a14:foregroundMark x1="67857" y1="60328" x2="59524" y2="63611"/>
                          <a14:foregroundMark x1="59524" y1="63611" x2="39286" y2="63201"/>
                          <a14:foregroundMark x1="39286" y1="63201" x2="41548" y2="50479"/>
                          <a14:foregroundMark x1="41548" y1="50479" x2="65357" y2="50616"/>
                          <a14:foregroundMark x1="65357" y1="50616" x2="74881" y2="63475"/>
                          <a14:foregroundMark x1="74881" y1="63475" x2="62143" y2="75650"/>
                          <a14:foregroundMark x1="62143" y1="75650" x2="51905" y2="79343"/>
                          <a14:foregroundMark x1="51905" y1="79343" x2="41548" y2="76060"/>
                          <a14:foregroundMark x1="41548" y1="76060" x2="50238" y2="73871"/>
                          <a14:foregroundMark x1="50238" y1="73871" x2="59405" y2="74282"/>
                          <a14:foregroundMark x1="59405" y1="74282" x2="60833" y2="74145"/>
                          <a14:foregroundMark x1="38452" y1="71956" x2="46190" y2="76471"/>
                          <a14:foregroundMark x1="69048" y1="61149" x2="62262" y2="65116"/>
                          <a14:foregroundMark x1="62262" y1="65116" x2="69643" y2="58824"/>
                          <a14:foregroundMark x1="69643" y1="58824" x2="70119" y2="58687"/>
                          <a14:foregroundMark x1="68095" y1="49111" x2="50000" y2="41313"/>
                          <a14:foregroundMark x1="50000" y1="41313" x2="35714" y2="42134"/>
                          <a14:foregroundMark x1="35714" y1="42134" x2="41905" y2="52668"/>
                          <a14:foregroundMark x1="41905" y1="52668" x2="59762" y2="47606"/>
                          <a14:foregroundMark x1="59762" y1="47606" x2="45714" y2="43776"/>
                          <a14:foregroundMark x1="45714" y1="43776" x2="61905" y2="47469"/>
                          <a14:foregroundMark x1="61905" y1="47469" x2="54524" y2="46375"/>
                          <a14:foregroundMark x1="54524" y1="46375" x2="47619" y2="51163"/>
                          <a14:foregroundMark x1="47619" y1="51163" x2="57976" y2="50616"/>
                          <a14:foregroundMark x1="57976" y1="50616" x2="54167" y2="45144"/>
                          <a14:foregroundMark x1="54167" y1="45144" x2="60833" y2="53215"/>
                          <a14:foregroundMark x1="60833" y1="53215" x2="59405" y2="50205"/>
                          <a14:foregroundMark x1="22500" y1="35568" x2="37619" y2="39124"/>
                          <a14:foregroundMark x1="37619" y1="39124" x2="27262" y2="40766"/>
                          <a14:foregroundMark x1="27262" y1="40766" x2="21667" y2="36389"/>
                          <a14:foregroundMark x1="22381" y1="43639" x2="29167" y2="46375"/>
                          <a14:foregroundMark x1="29167" y1="46375" x2="36905" y2="47059"/>
                          <a14:foregroundMark x1="36905" y1="47059" x2="27024" y2="46922"/>
                          <a14:foregroundMark x1="27024" y1="46922" x2="23571" y2="45691"/>
                          <a14:foregroundMark x1="42143" y1="27086" x2="25119" y2="31327"/>
                          <a14:foregroundMark x1="25119" y1="31327" x2="31786" y2="24213"/>
                          <a14:foregroundMark x1="31786" y1="24213" x2="41071" y2="24350"/>
                          <a14:foregroundMark x1="41071" y1="24350" x2="31310" y2="29275"/>
                          <a14:foregroundMark x1="31310" y1="29275" x2="37738" y2="27907"/>
                          <a14:foregroundMark x1="37738" y1="27907" x2="37262" y2="28591"/>
                          <a14:foregroundMark x1="29405" y1="23529" x2="29048" y2="247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497" y="1937102"/>
              <a:ext cx="2036499" cy="1772239"/>
            </a:xfrm>
            <a:prstGeom prst="rect">
              <a:avLst/>
            </a:prstGeom>
          </p:spPr>
        </p:pic>
        <p:sp>
          <p:nvSpPr>
            <p:cNvPr id="13" name="내용 개체 틀 2">
              <a:extLst>
                <a:ext uri="{FF2B5EF4-FFF2-40B4-BE49-F238E27FC236}">
                  <a16:creationId xmlns:a16="http://schemas.microsoft.com/office/drawing/2014/main" id="{98B89F9A-3FC0-4FC6-B238-18BCB09982A9}"/>
                </a:ext>
              </a:extLst>
            </p:cNvPr>
            <p:cNvSpPr txBox="1">
              <a:spLocks/>
            </p:cNvSpPr>
            <p:nvPr/>
          </p:nvSpPr>
          <p:spPr>
            <a:xfrm>
              <a:off x="6345025" y="3785578"/>
              <a:ext cx="4101445" cy="238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Back end</a:t>
              </a:r>
            </a:p>
            <a:p>
              <a:pPr marL="0" indent="0" algn="ctr">
                <a:buNone/>
              </a:pPr>
              <a:r>
                <a:rPr lang="ko-KR" altLang="en-US" dirty="0"/>
                <a:t>뒷부분</a:t>
              </a:r>
              <a:endParaRPr lang="en-US" altLang="ko-KR" dirty="0"/>
            </a:p>
            <a:p>
              <a:pPr marL="0" indent="0" algn="ctr">
                <a:buNone/>
              </a:pPr>
              <a:r>
                <a:rPr lang="ko-KR" altLang="en-US" dirty="0"/>
                <a:t>웹 사이트의 심장</a:t>
              </a:r>
              <a:r>
                <a:rPr lang="en-US" altLang="ko-KR" dirty="0"/>
                <a:t>, </a:t>
              </a:r>
              <a:r>
                <a:rPr lang="ko-KR" altLang="en-US" dirty="0"/>
                <a:t>두뇌</a:t>
              </a:r>
              <a:endParaRPr lang="en-US" altLang="ko-KR" dirty="0"/>
            </a:p>
            <a:p>
              <a:pPr marL="0" indent="0" algn="ctr">
                <a:buNone/>
              </a:pPr>
              <a:r>
                <a:rPr lang="ko-KR" altLang="en-US" dirty="0"/>
                <a:t>웹 서비스의 동작</a:t>
              </a:r>
              <a:r>
                <a:rPr lang="en-US" altLang="ko-KR" dirty="0"/>
                <a:t>, </a:t>
              </a:r>
              <a:r>
                <a:rPr lang="ko-KR" altLang="en-US" dirty="0"/>
                <a:t>논리적 처리를 담당함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58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650C9-D6E3-4DC6-83C7-7CA0BF61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End 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CFFEC-76A8-4A3A-A9CE-57B995CA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33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Framework : </a:t>
            </a:r>
            <a:r>
              <a:rPr lang="ko-KR" altLang="en-US" dirty="0"/>
              <a:t>뼈대</a:t>
            </a:r>
            <a:r>
              <a:rPr lang="en-US" altLang="ko-KR" dirty="0"/>
              <a:t>, </a:t>
            </a:r>
            <a:r>
              <a:rPr lang="ko-KR" altLang="en-US" dirty="0"/>
              <a:t>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Back End : </a:t>
            </a:r>
            <a:r>
              <a:rPr lang="ko-KR" altLang="en-US" dirty="0"/>
              <a:t>웹 서비스의 동작</a:t>
            </a:r>
            <a:r>
              <a:rPr lang="en-US" altLang="ko-KR" dirty="0"/>
              <a:t>, </a:t>
            </a:r>
            <a:r>
              <a:rPr lang="ko-KR" altLang="en-US" dirty="0"/>
              <a:t>논리적 처리를 담당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Back End Framework : </a:t>
            </a:r>
            <a:r>
              <a:rPr lang="ko-KR" altLang="en-US" dirty="0"/>
              <a:t>웹 서비스의 동작</a:t>
            </a:r>
            <a:r>
              <a:rPr lang="en-US" altLang="ko-KR" dirty="0"/>
              <a:t>, </a:t>
            </a:r>
            <a:r>
              <a:rPr lang="ko-KR" altLang="en-US" dirty="0"/>
              <a:t>논리적 처리를 담당하는 부분을 쉽게 개발하기 위해 제공하는 뼈대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069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650C9-D6E3-4DC6-83C7-7CA0BF61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End Framework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6CC0A4-5A37-43B9-9078-9F389100B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30" y="1765256"/>
            <a:ext cx="1866843" cy="1400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4DD403-F955-4AB5-B9BC-97946C3BF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825" y="4506628"/>
            <a:ext cx="1866843" cy="7047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069967-DCD4-44B6-900C-D23BB570B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7" y="1936884"/>
            <a:ext cx="3325865" cy="12285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5FB413-F496-4148-8E8D-DFE225C25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92" y="4474826"/>
            <a:ext cx="2171383" cy="7683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9E47E7-9427-4D9F-9D30-02C0F8A8A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79" y="2579779"/>
            <a:ext cx="1698442" cy="16984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165840-DA2C-4034-9318-E2418DE69FDF}"/>
              </a:ext>
            </a:extLst>
          </p:cNvPr>
          <p:cNvSpPr txBox="1"/>
          <p:nvPr/>
        </p:nvSpPr>
        <p:spPr>
          <a:xfrm>
            <a:off x="1814205" y="3039902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자바스크립트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4331C-6580-4C20-A2D1-599B5EE3A936}"/>
              </a:ext>
            </a:extLst>
          </p:cNvPr>
          <p:cNvSpPr txBox="1"/>
          <p:nvPr/>
        </p:nvSpPr>
        <p:spPr>
          <a:xfrm>
            <a:off x="5678257" y="4274771"/>
            <a:ext cx="835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파이썬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91B0BA-9FF3-4E2F-A73F-F355BEB56C81}"/>
              </a:ext>
            </a:extLst>
          </p:cNvPr>
          <p:cNvSpPr txBox="1"/>
          <p:nvPr/>
        </p:nvSpPr>
        <p:spPr>
          <a:xfrm>
            <a:off x="9249713" y="5243161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루비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158BD-1D9F-4F5D-9630-B9CC04B1202E}"/>
              </a:ext>
            </a:extLst>
          </p:cNvPr>
          <p:cNvSpPr txBox="1"/>
          <p:nvPr/>
        </p:nvSpPr>
        <p:spPr>
          <a:xfrm>
            <a:off x="9355632" y="2937916"/>
            <a:ext cx="591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php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8115-2864-46FC-8C7B-DFBFD70DCD6B}"/>
              </a:ext>
            </a:extLst>
          </p:cNvPr>
          <p:cNvSpPr txBox="1"/>
          <p:nvPr/>
        </p:nvSpPr>
        <p:spPr>
          <a:xfrm>
            <a:off x="2172537" y="5243161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70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049BD-C3D5-4623-9FE1-00945559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Django!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4A638AA-784E-49A3-9849-AB1FD25FACE3}"/>
              </a:ext>
            </a:extLst>
          </p:cNvPr>
          <p:cNvGrpSpPr/>
          <p:nvPr/>
        </p:nvGrpSpPr>
        <p:grpSpPr>
          <a:xfrm>
            <a:off x="3484822" y="2094628"/>
            <a:ext cx="4835997" cy="2668744"/>
            <a:chOff x="1356360" y="2272823"/>
            <a:chExt cx="2080421" cy="11480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919B34-D971-49FF-84BE-F3133AE37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360" y="2272823"/>
              <a:ext cx="1148080" cy="11480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AC501B-658B-4C55-927C-51973D9ECD56}"/>
                </a:ext>
              </a:extLst>
            </p:cNvPr>
            <p:cNvSpPr txBox="1"/>
            <p:nvPr/>
          </p:nvSpPr>
          <p:spPr>
            <a:xfrm>
              <a:off x="3008054" y="2440758"/>
              <a:ext cx="360801" cy="238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쉽고</a:t>
              </a:r>
              <a:endParaRPr lang="en-US" altLang="ko-KR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E3F08A-1F86-4751-B4CB-1D90948BD0C3}"/>
                </a:ext>
              </a:extLst>
            </p:cNvPr>
            <p:cNvSpPr txBox="1"/>
            <p:nvPr/>
          </p:nvSpPr>
          <p:spPr>
            <a:xfrm>
              <a:off x="2940128" y="3020793"/>
              <a:ext cx="496653" cy="238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빠르다</a:t>
              </a:r>
              <a:endParaRPr lang="en-US" altLang="ko-KR" sz="3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12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049BD-C3D5-4623-9FE1-00945559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C3D0D1-1687-404C-8BE4-FBDABF45D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" y="2694847"/>
            <a:ext cx="2143125" cy="214312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F331C67-34AC-4782-9B92-2DFE3A80A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05" y="1547586"/>
            <a:ext cx="2791912" cy="13548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2C26D5-5F4C-4941-9C19-26BC018C903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2600" y1="33519" x2="65000" y2="36852"/>
                        <a14:foregroundMark x1="46500" y1="72778" x2="63900" y2="72778"/>
                        <a14:foregroundMark x1="41800" y1="14352" x2="50200" y2="1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3121758"/>
            <a:ext cx="1193800" cy="12893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596783-F61E-43FB-9D20-9E66CC727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40" y="1296047"/>
            <a:ext cx="1793442" cy="179344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916212E-7A3F-4DDC-BE46-1825BFE39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45" y="3955515"/>
            <a:ext cx="1975781" cy="1975781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EA1F43-786B-4531-B5D4-25ED6E80C402}"/>
              </a:ext>
            </a:extLst>
          </p:cNvPr>
          <p:cNvCxnSpPr/>
          <p:nvPr/>
        </p:nvCxnSpPr>
        <p:spPr>
          <a:xfrm flipV="1">
            <a:off x="2162591" y="2387600"/>
            <a:ext cx="812800" cy="70188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77DECD2-A9DF-4618-BB31-E4866617046A}"/>
              </a:ext>
            </a:extLst>
          </p:cNvPr>
          <p:cNvCxnSpPr>
            <a:cxnSpLocks/>
          </p:cNvCxnSpPr>
          <p:nvPr/>
        </p:nvCxnSpPr>
        <p:spPr>
          <a:xfrm>
            <a:off x="9628202" y="2387601"/>
            <a:ext cx="725538" cy="734157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AB30AA-496D-4D08-9B38-80D205962ACD}"/>
              </a:ext>
            </a:extLst>
          </p:cNvPr>
          <p:cNvCxnSpPr>
            <a:cxnSpLocks/>
          </p:cNvCxnSpPr>
          <p:nvPr/>
        </p:nvCxnSpPr>
        <p:spPr>
          <a:xfrm flipV="1">
            <a:off x="6288680" y="2387600"/>
            <a:ext cx="1110240" cy="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1FD36D-14B2-4546-942F-800D1D21D1BC}"/>
              </a:ext>
            </a:extLst>
          </p:cNvPr>
          <p:cNvCxnSpPr>
            <a:cxnSpLocks/>
          </p:cNvCxnSpPr>
          <p:nvPr/>
        </p:nvCxnSpPr>
        <p:spPr>
          <a:xfrm>
            <a:off x="1879826" y="4837973"/>
            <a:ext cx="3049489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615430-086B-439F-8629-BD3B6A0F9468}"/>
              </a:ext>
            </a:extLst>
          </p:cNvPr>
          <p:cNvCxnSpPr>
            <a:cxnSpLocks/>
          </p:cNvCxnSpPr>
          <p:nvPr/>
        </p:nvCxnSpPr>
        <p:spPr>
          <a:xfrm>
            <a:off x="7338286" y="4829625"/>
            <a:ext cx="3049489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65CA6-42A4-448C-A68D-A1D43D9B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를 실행하기 위해서 필요한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0F2BF1-3EEB-4C0A-8D0D-D31AF6C80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88" y="2645063"/>
            <a:ext cx="1567873" cy="1567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0D7B64-1808-4D0A-AF9A-A0241E10B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98" y="2395642"/>
            <a:ext cx="2066714" cy="20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9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C8ADB-A67F-49B2-B6A0-7137B876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BAF47F-1704-4E3F-B626-E83C928876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96" y="1792622"/>
            <a:ext cx="1108635" cy="11086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342160-E32C-4DA4-A002-065FCF5379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88" y="1841897"/>
            <a:ext cx="1108635" cy="1108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6933FB-099E-4D90-95AA-9CF4593A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80" y="1841897"/>
            <a:ext cx="1108635" cy="11086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D8E575-3EF3-4D6D-8495-1243883B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572" y="1841898"/>
            <a:ext cx="1108635" cy="11086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1CBEBD-4636-400F-BFEB-E3180F5354C9}"/>
              </a:ext>
            </a:extLst>
          </p:cNvPr>
          <p:cNvSpPr txBox="1"/>
          <p:nvPr/>
        </p:nvSpPr>
        <p:spPr>
          <a:xfrm>
            <a:off x="793458" y="3228945"/>
            <a:ext cx="18101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자소서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.word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글꼴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나눔 고딕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크기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14pt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글자 색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파란색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DF43D-F3EF-4A8E-9BEC-22BF54811775}"/>
              </a:ext>
            </a:extLst>
          </p:cNvPr>
          <p:cNvSpPr txBox="1"/>
          <p:nvPr/>
        </p:nvSpPr>
        <p:spPr>
          <a:xfrm>
            <a:off x="3695660" y="3228944"/>
            <a:ext cx="17972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대본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.word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글꼴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신명조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크기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18pt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글자 색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검정색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2059D-6687-4998-8EA9-5DB5B90E1C1D}"/>
              </a:ext>
            </a:extLst>
          </p:cNvPr>
          <p:cNvSpPr txBox="1"/>
          <p:nvPr/>
        </p:nvSpPr>
        <p:spPr>
          <a:xfrm>
            <a:off x="6591451" y="3228943"/>
            <a:ext cx="17972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지원서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.word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글꼴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궁서체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크기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10pt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글자 색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빨간색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7A8AB-CDC6-4273-9E0F-F0373D3B10B6}"/>
              </a:ext>
            </a:extLst>
          </p:cNvPr>
          <p:cNvSpPr txBox="1"/>
          <p:nvPr/>
        </p:nvSpPr>
        <p:spPr>
          <a:xfrm>
            <a:off x="9595447" y="3228942"/>
            <a:ext cx="15808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과제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.word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글꼴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바탕체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크기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22pt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글자 색 </a:t>
            </a:r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흰색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0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325</Words>
  <Application>Microsoft Office PowerPoint</Application>
  <PresentationFormat>와이드스크린</PresentationFormat>
  <Paragraphs>102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배달의민족 한나체 Pro</vt:lpstr>
      <vt:lpstr>맑은 고딕</vt:lpstr>
      <vt:lpstr>Arial</vt:lpstr>
      <vt:lpstr>Office 테마</vt:lpstr>
      <vt:lpstr>Django 설치 &amp; 가상환경</vt:lpstr>
      <vt:lpstr>순서</vt:lpstr>
      <vt:lpstr>Back End vs Front End</vt:lpstr>
      <vt:lpstr>Back End Framework</vt:lpstr>
      <vt:lpstr>Back End Framework</vt:lpstr>
      <vt:lpstr>Django!</vt:lpstr>
      <vt:lpstr>Django!</vt:lpstr>
      <vt:lpstr>Django를 실행하기 위해서 필요한 것</vt:lpstr>
      <vt:lpstr>가상환경</vt:lpstr>
      <vt:lpstr>가상환경</vt:lpstr>
      <vt:lpstr>가상환경</vt:lpstr>
      <vt:lpstr>가상환경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설치 &amp; 가상환경</dc:title>
  <dc:creator>김 영빈</dc:creator>
  <cp:lastModifiedBy>김 영빈</cp:lastModifiedBy>
  <cp:revision>13</cp:revision>
  <dcterms:created xsi:type="dcterms:W3CDTF">2021-07-09T06:48:02Z</dcterms:created>
  <dcterms:modified xsi:type="dcterms:W3CDTF">2021-07-09T08:12:52Z</dcterms:modified>
</cp:coreProperties>
</file>