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17" r:id="rId3"/>
  </p:sldMasterIdLst>
  <p:notesMasterIdLst>
    <p:notesMasterId r:id="rId5"/>
  </p:notesMasterIdLst>
  <p:handoutMasterIdLst>
    <p:handoutMasterId r:id="rId6"/>
  </p:handoutMasterIdLst>
  <p:sldIdLst>
    <p:sldId id="546" r:id="rId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6" userDrawn="1">
          <p15:clr>
            <a:srgbClr val="A4A3A4"/>
          </p15:clr>
        </p15:guide>
        <p15:guide id="2" pos="192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orient="horz" pos="3912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2" roundtripDataSignature="AMtx7mgvwPluj0shpRvDKmx1pWeP9dIIV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F90FA50-861B-FEDD-8CF4-13F04E92958C}" name="Cynthia Hollen" initials="CH" userId="S::cynthia@holleninc.com::7b978cf7-da54-4d6e-83db-8846f8c6a56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E60"/>
    <a:srgbClr val="FFFFFF"/>
    <a:srgbClr val="4F81BD"/>
    <a:srgbClr val="3A5390"/>
    <a:srgbClr val="F8E473"/>
    <a:srgbClr val="95B3D7"/>
    <a:srgbClr val="1E1F20"/>
    <a:srgbClr val="4471C4"/>
    <a:srgbClr val="F0F0F0"/>
    <a:srgbClr val="0E6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401F73-2E16-4414-A147-012D62A62C2B}">
  <a:tblStyle styleId="{9C401F73-2E16-4414-A147-012D62A62C2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228ADE-82DD-475C-B25A-53B5F14ED48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50B1AB5-C033-4865-8C7D-29356288674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9FDC8B-1218-4383-94FA-E0617AF8C4BC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4ECE30-46B2-450B-A7C0-7E9142DA5483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8EC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ECF4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 autoAdjust="0"/>
    <p:restoredTop sz="93449" autoAdjust="0"/>
  </p:normalViewPr>
  <p:slideViewPr>
    <p:cSldViewPr snapToGrid="0">
      <p:cViewPr varScale="1">
        <p:scale>
          <a:sx n="105" d="100"/>
          <a:sy n="105" d="100"/>
        </p:scale>
        <p:origin x="200" y="232"/>
      </p:cViewPr>
      <p:guideLst>
        <p:guide orient="horz" pos="696"/>
        <p:guide pos="192"/>
        <p:guide pos="7512"/>
        <p:guide orient="horz" pos="3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06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6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67" Type="http://schemas.microsoft.com/office/2018/10/relationships/authors" Target="authors.xml"/><Relationship Id="rId162" Type="http://customschemas.google.com/relationships/presentationmetadata" Target="metadata"/><Relationship Id="rId2" Type="http://schemas.openxmlformats.org/officeDocument/2006/relationships/customXml" Target="../customXml/item2.xml"/><Relationship Id="rId16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65" Type="http://schemas.openxmlformats.org/officeDocument/2006/relationships/theme" Target="theme/theme1.xml"/><Relationship Id="rId164" Type="http://schemas.openxmlformats.org/officeDocument/2006/relationships/viewProps" Target="viewProps.xml"/><Relationship Id="rId4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8CB294-3B9A-4019-950A-A61713E014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" panose="020B0502040200020203" pitchFamily="34" charset="0"/>
              </a:rPr>
              <a:t>dd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68F52-F0F8-4C88-9608-0C8E2D0BDB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6289A-86C8-4E8C-9BAA-712A0A03E7B1}" type="datetime1">
              <a:rPr lang="en-US" smtClean="0">
                <a:latin typeface="Segoe" panose="020B0502040200020203" pitchFamily="34" charset="0"/>
              </a:rPr>
              <a:t>2/6/25</a:t>
            </a:fld>
            <a:endParaRPr lang="en-US" dirty="0">
              <a:latin typeface="Segoe" panose="020B0502040200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DCC8E-5106-4972-8029-82C475FBBF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>
                <a:latin typeface="Segoe" panose="020B0502040200020203" pitchFamily="34" charset="0"/>
              </a:rPr>
              <a:t>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F9EBA-A6E5-43F6-99BB-83A98E6ED5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41198-6C98-49FD-A331-024E1F715771}" type="slidenum">
              <a:rPr lang="en-US" smtClean="0">
                <a:latin typeface="Segoe" panose="020B0502040200020203" pitchFamily="34" charset="0"/>
              </a:rPr>
              <a:t>‹#›</a:t>
            </a:fld>
            <a:endParaRPr lang="en-US" dirty="0">
              <a:latin typeface="Segoe" panose="020B0502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9264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egoe" panose="020B0502040200020203" pitchFamily="34" charset="0"/>
                <a:ea typeface="Segoe" panose="020B0502040200020203" pitchFamily="34" charset="0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dd</a:t>
            </a:r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egoe" panose="020B0502040200020203" pitchFamily="34" charset="0"/>
                <a:ea typeface="Segoe" panose="020B0502040200020203" pitchFamily="34" charset="0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5A8B052-2E11-4B30-8E1D-35FEA39FC09E}" type="datetime1">
              <a:rPr lang="en-US" smtClean="0"/>
              <a:pPr/>
              <a:t>2/6/25</a:t>
            </a:fld>
            <a:endParaRPr lang="en-US"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egoe" panose="020B0502040200020203" pitchFamily="34" charset="0"/>
                <a:ea typeface="Segoe" panose="020B0502040200020203" pitchFamily="34" charset="0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ss</a:t>
            </a:r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>
              <a:defRPr>
                <a:latin typeface="Segoe" panose="020B0502040200020203" pitchFamily="34" charset="0"/>
              </a:defRPr>
            </a:lvl1pPr>
          </a:lstStyle>
          <a:p>
            <a:pPr algn="r"/>
            <a:fld id="{00000000-1234-1234-1234-123412341234}" type="slidenum">
              <a:rPr lang="en-US" sz="120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Montserrat" panose="00000500000000000000" pitchFamily="2" charset="0"/>
        <a:ea typeface="Montserrat" panose="00000500000000000000" pitchFamily="2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July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Do Not Distribute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>
                <a:latin typeface="Segoe" panose="020B0502040200020203" pitchFamily="34" charset="0"/>
              </a:rPr>
              <a:t>Slide </a:t>
            </a:r>
            <a:fld id="{00000000-1234-1234-1234-123412341234}" type="slidenum">
              <a:rPr smtClean="0">
                <a:latin typeface="Segoe" panose="020B0502040200020203" pitchFamily="34" charset="0"/>
              </a:rPr>
              <a:pPr algn="ctr"/>
              <a:t>‹#›</a:t>
            </a:fld>
            <a:endParaRPr dirty="0">
              <a:latin typeface="Segoe" panose="020B0502040200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D79FDF-1DB1-2115-3C41-3DC095FC4D1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2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" panose="020B0502040200020203" pitchFamily="34" charset="0"/>
            </a:endParaRPr>
          </a:p>
        </p:txBody>
      </p:sp>
      <p:sp>
        <p:nvSpPr>
          <p:cNvPr id="8" name="Google Shape;313;p1">
            <a:extLst>
              <a:ext uri="{FF2B5EF4-FFF2-40B4-BE49-F238E27FC236}">
                <a16:creationId xmlns:a16="http://schemas.microsoft.com/office/drawing/2014/main" id="{A1FBFCBB-C15A-F862-241A-AEC70DD03A79}"/>
              </a:ext>
            </a:extLst>
          </p:cNvPr>
          <p:cNvSpPr/>
          <p:nvPr userDrawn="1"/>
        </p:nvSpPr>
        <p:spPr>
          <a:xfrm>
            <a:off x="0" y="0"/>
            <a:ext cx="12192000" cy="645160"/>
          </a:xfrm>
          <a:custGeom>
            <a:avLst/>
            <a:gdLst/>
            <a:ahLst/>
            <a:cxnLst/>
            <a:rect l="l" t="t" r="r" b="b"/>
            <a:pathLst>
              <a:path w="12192000" h="645160" extrusionOk="0">
                <a:moveTo>
                  <a:pt x="12192000" y="0"/>
                </a:moveTo>
                <a:lnTo>
                  <a:pt x="0" y="0"/>
                </a:lnTo>
                <a:lnTo>
                  <a:pt x="0" y="644651"/>
                </a:lnTo>
                <a:lnTo>
                  <a:pt x="12192000" y="6446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042E6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Segoe" panose="020B0502040200020203" pitchFamily="34" charset="0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Google Shape;317;p1">
            <a:extLst>
              <a:ext uri="{FF2B5EF4-FFF2-40B4-BE49-F238E27FC236}">
                <a16:creationId xmlns:a16="http://schemas.microsoft.com/office/drawing/2014/main" id="{4D5D8771-C2F3-80FD-1038-642B6D56330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541371" y="823996"/>
            <a:ext cx="3109259" cy="107231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18;p1">
            <a:extLst>
              <a:ext uri="{FF2B5EF4-FFF2-40B4-BE49-F238E27FC236}">
                <a16:creationId xmlns:a16="http://schemas.microsoft.com/office/drawing/2014/main" id="{B44361B4-268C-1BD9-F567-B68728A5F9B9}"/>
              </a:ext>
            </a:extLst>
          </p:cNvPr>
          <p:cNvSpPr/>
          <p:nvPr userDrawn="1"/>
        </p:nvSpPr>
        <p:spPr>
          <a:xfrm>
            <a:off x="0" y="320117"/>
            <a:ext cx="12192000" cy="45719"/>
          </a:xfrm>
          <a:custGeom>
            <a:avLst/>
            <a:gdLst/>
            <a:ahLst/>
            <a:cxnLst/>
            <a:rect l="l" t="t" r="r" b="b"/>
            <a:pathLst>
              <a:path w="12192000" h="361315" extrusionOk="0">
                <a:moveTo>
                  <a:pt x="12192000" y="0"/>
                </a:moveTo>
                <a:lnTo>
                  <a:pt x="0" y="0"/>
                </a:lnTo>
                <a:lnTo>
                  <a:pt x="0" y="361188"/>
                </a:lnTo>
                <a:lnTo>
                  <a:pt x="12192000" y="36118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Segoe" panose="020B0502040200020203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318;p1">
            <a:extLst>
              <a:ext uri="{FF2B5EF4-FFF2-40B4-BE49-F238E27FC236}">
                <a16:creationId xmlns:a16="http://schemas.microsoft.com/office/drawing/2014/main" id="{E2765426-76CE-69D2-28E3-A3F2E6F4EBF0}"/>
              </a:ext>
            </a:extLst>
          </p:cNvPr>
          <p:cNvSpPr/>
          <p:nvPr userDrawn="1"/>
        </p:nvSpPr>
        <p:spPr>
          <a:xfrm>
            <a:off x="0" y="6429595"/>
            <a:ext cx="12192000" cy="45719"/>
          </a:xfrm>
          <a:custGeom>
            <a:avLst/>
            <a:gdLst/>
            <a:ahLst/>
            <a:cxnLst/>
            <a:rect l="l" t="t" r="r" b="b"/>
            <a:pathLst>
              <a:path w="12192000" h="361315" extrusionOk="0">
                <a:moveTo>
                  <a:pt x="12192000" y="0"/>
                </a:moveTo>
                <a:lnTo>
                  <a:pt x="0" y="0"/>
                </a:lnTo>
                <a:lnTo>
                  <a:pt x="0" y="361188"/>
                </a:lnTo>
                <a:lnTo>
                  <a:pt x="12192000" y="36118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Segoe" panose="020B0502040200020203" pitchFamily="34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0496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Do Not Distribute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Segoe" panose="020B0502040200020203" pitchFamily="34" charset="0"/>
              </a:rPr>
              <a:t>Slide </a:t>
            </a:r>
            <a:fld id="{00000000-1234-1234-1234-123412341234}" type="slidenum">
              <a:rPr lang="en-US" smtClean="0">
                <a:latin typeface="Segoe" panose="020B0502040200020203" pitchFamily="34" charset="0"/>
              </a:rPr>
              <a:pPr/>
              <a:t>‹#›</a:t>
            </a:fld>
            <a:endParaRPr lang="en-US" dirty="0">
              <a:latin typeface="Segoe" panose="020B0502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24626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Do Not Distribute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Segoe" panose="020B0502040200020203" pitchFamily="34" charset="0"/>
              </a:rPr>
              <a:t>Slide </a:t>
            </a:r>
            <a:fld id="{00000000-1234-1234-1234-123412341234}" type="slidenum">
              <a:rPr lang="en-US" smtClean="0">
                <a:latin typeface="Segoe" panose="020B0502040200020203" pitchFamily="34" charset="0"/>
              </a:rPr>
              <a:pPr/>
              <a:t>‹#›</a:t>
            </a:fld>
            <a:endParaRPr lang="en-US" dirty="0">
              <a:latin typeface="Segoe" panose="020B0502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July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Do Not Distribute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>
                <a:latin typeface="Segoe" panose="020B0502040200020203" pitchFamily="34" charset="0"/>
              </a:rPr>
              <a:t>Slide </a:t>
            </a:r>
            <a:fld id="{00000000-1234-1234-1234-123412341234}" type="slidenum">
              <a:rPr smtClean="0">
                <a:latin typeface="Segoe" panose="020B0502040200020203" pitchFamily="34" charset="0"/>
              </a:rPr>
              <a:pPr algn="ctr"/>
              <a:t>‹#›</a:t>
            </a:fld>
            <a:endParaRPr dirty="0">
              <a:latin typeface="Segoe" panose="020B0502040200020203" pitchFamily="34" charset="0"/>
            </a:endParaRPr>
          </a:p>
        </p:txBody>
      </p:sp>
      <p:grpSp>
        <p:nvGrpSpPr>
          <p:cNvPr id="7" name="Google Shape;368;p4">
            <a:extLst>
              <a:ext uri="{FF2B5EF4-FFF2-40B4-BE49-F238E27FC236}">
                <a16:creationId xmlns:a16="http://schemas.microsoft.com/office/drawing/2014/main" id="{FF6F01F3-D355-18AB-475B-5904D2001E6E}"/>
              </a:ext>
            </a:extLst>
          </p:cNvPr>
          <p:cNvGrpSpPr/>
          <p:nvPr userDrawn="1"/>
        </p:nvGrpSpPr>
        <p:grpSpPr>
          <a:xfrm>
            <a:off x="0" y="0"/>
            <a:ext cx="12192000" cy="851068"/>
            <a:chOff x="0" y="0"/>
            <a:chExt cx="12192000" cy="851068"/>
          </a:xfrm>
        </p:grpSpPr>
        <p:sp>
          <p:nvSpPr>
            <p:cNvPr id="8" name="Google Shape;369;p4">
              <a:extLst>
                <a:ext uri="{FF2B5EF4-FFF2-40B4-BE49-F238E27FC236}">
                  <a16:creationId xmlns:a16="http://schemas.microsoft.com/office/drawing/2014/main" id="{BB0CE976-C231-033C-D2C8-146469C5AE90}"/>
                </a:ext>
              </a:extLst>
            </p:cNvPr>
            <p:cNvSpPr/>
            <p:nvPr/>
          </p:nvSpPr>
          <p:spPr>
            <a:xfrm>
              <a:off x="0" y="489753"/>
              <a:ext cx="12192000" cy="361315"/>
            </a:xfrm>
            <a:custGeom>
              <a:avLst/>
              <a:gdLst/>
              <a:ahLst/>
              <a:cxnLst/>
              <a:rect l="l" t="t" r="r" b="b"/>
              <a:pathLst>
                <a:path w="12192000" h="361315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361188"/>
                  </a:lnTo>
                  <a:lnTo>
                    <a:pt x="12192000" y="3611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8E47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Segoe" panose="020B0502040200020203" pitchFamily="34" charset="0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" name="Google Shape;370;p4">
              <a:extLst>
                <a:ext uri="{FF2B5EF4-FFF2-40B4-BE49-F238E27FC236}">
                  <a16:creationId xmlns:a16="http://schemas.microsoft.com/office/drawing/2014/main" id="{A849F5EE-0BA8-3923-28B2-CE78BD17ABD6}"/>
                </a:ext>
              </a:extLst>
            </p:cNvPr>
            <p:cNvSpPr/>
            <p:nvPr/>
          </p:nvSpPr>
          <p:spPr>
            <a:xfrm>
              <a:off x="0" y="0"/>
              <a:ext cx="12192000" cy="645160"/>
            </a:xfrm>
            <a:custGeom>
              <a:avLst/>
              <a:gdLst/>
              <a:ahLst/>
              <a:cxnLst/>
              <a:rect l="l" t="t" r="r" b="b"/>
              <a:pathLst>
                <a:path w="12192000" h="645160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644651"/>
                  </a:lnTo>
                  <a:lnTo>
                    <a:pt x="12192000" y="64465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42E6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Segoe" panose="020B0502040200020203" pitchFamily="34" charset="0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0" name="Google Shape;371;p4">
              <a:extLst>
                <a:ext uri="{FF2B5EF4-FFF2-40B4-BE49-F238E27FC236}">
                  <a16:creationId xmlns:a16="http://schemas.microsoft.com/office/drawing/2014/main" id="{3B0CD0D1-6C81-AA5A-AFFB-1690FBEFF3A3}"/>
                </a:ext>
              </a:extLst>
            </p:cNvPr>
            <p:cNvPicPr preferRelativeResize="0"/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94131" y="166986"/>
              <a:ext cx="1056132" cy="3642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318;p1">
            <a:extLst>
              <a:ext uri="{FF2B5EF4-FFF2-40B4-BE49-F238E27FC236}">
                <a16:creationId xmlns:a16="http://schemas.microsoft.com/office/drawing/2014/main" id="{A20AA06C-354E-7925-9454-62EF434A7286}"/>
              </a:ext>
            </a:extLst>
          </p:cNvPr>
          <p:cNvSpPr/>
          <p:nvPr userDrawn="1"/>
        </p:nvSpPr>
        <p:spPr>
          <a:xfrm>
            <a:off x="0" y="6429595"/>
            <a:ext cx="12192000" cy="45719"/>
          </a:xfrm>
          <a:custGeom>
            <a:avLst/>
            <a:gdLst/>
            <a:ahLst/>
            <a:cxnLst/>
            <a:rect l="l" t="t" r="r" b="b"/>
            <a:pathLst>
              <a:path w="12192000" h="361315" extrusionOk="0">
                <a:moveTo>
                  <a:pt x="12192000" y="0"/>
                </a:moveTo>
                <a:lnTo>
                  <a:pt x="0" y="0"/>
                </a:lnTo>
                <a:lnTo>
                  <a:pt x="0" y="361188"/>
                </a:lnTo>
                <a:lnTo>
                  <a:pt x="12192000" y="3611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42E6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42E60"/>
              </a:solidFill>
              <a:latin typeface="Segoe" panose="020B0502040200020203" pitchFamily="34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295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Do Not Distribute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Segoe" panose="020B0502040200020203" pitchFamily="34" charset="0"/>
              </a:rPr>
              <a:t>Slide </a:t>
            </a:r>
            <a:fld id="{00000000-1234-1234-1234-123412341234}" type="slidenum">
              <a:rPr lang="en-US" smtClean="0">
                <a:latin typeface="Segoe" panose="020B0502040200020203" pitchFamily="34" charset="0"/>
              </a:rPr>
              <a:pPr/>
              <a:t>‹#›</a:t>
            </a:fld>
            <a:endParaRPr lang="en-US" dirty="0">
              <a:latin typeface="Segoe" panose="020B0502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6852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Do Not Distribute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Segoe" panose="020B0502040200020203" pitchFamily="34" charset="0"/>
              </a:rPr>
              <a:t>Slide </a:t>
            </a:r>
            <a:fld id="{00000000-1234-1234-1234-123412341234}" type="slidenum">
              <a:rPr lang="en-US" smtClean="0">
                <a:latin typeface="Segoe" panose="020B0502040200020203" pitchFamily="34" charset="0"/>
              </a:rPr>
              <a:pPr/>
              <a:t>‹#›</a:t>
            </a:fld>
            <a:endParaRPr lang="en-US" dirty="0">
              <a:latin typeface="Segoe" panose="020B0502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0586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2022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Do Not Distribute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Segoe" panose="020B0502040200020203" pitchFamily="34" charset="0"/>
              </a:rPr>
              <a:t>Slide </a:t>
            </a:r>
            <a:fld id="{00000000-1234-1234-1234-123412341234}" type="slidenum">
              <a:rPr lang="en-US" smtClean="0">
                <a:latin typeface="Segoe" panose="020B0502040200020203" pitchFamily="34" charset="0"/>
              </a:rPr>
              <a:pPr/>
              <a:t>‹#›</a:t>
            </a:fld>
            <a:endParaRPr lang="en-US" dirty="0">
              <a:latin typeface="Segoe" panose="020B0502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7908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2022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Do Not Distribute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Segoe" panose="020B0502040200020203" pitchFamily="34" charset="0"/>
              </a:rPr>
              <a:t>Slide </a:t>
            </a:r>
            <a:fld id="{00000000-1234-1234-1234-123412341234}" type="slidenum">
              <a:rPr lang="en-US" smtClean="0">
                <a:latin typeface="Segoe" panose="020B0502040200020203" pitchFamily="34" charset="0"/>
              </a:rPr>
              <a:pPr/>
              <a:t>‹#›</a:t>
            </a:fld>
            <a:endParaRPr lang="en-US" dirty="0">
              <a:latin typeface="Segoe" panose="020B0502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4502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27D5-D6CC-48AE-A5DC-BF87A0CF4C0E}" type="datetimeFigureOut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8FC2-4BED-41C1-AC2E-E7B7BCBC07D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6672A51F-C017-24FB-F8D2-9A593F2113A0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499" y="298429"/>
            <a:ext cx="1320800" cy="29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70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Do Not Distribute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Segoe" panose="020B0502040200020203" pitchFamily="34" charset="0"/>
              </a:rPr>
              <a:t>Slide </a:t>
            </a:r>
            <a:fld id="{00000000-1234-1234-1234-123412341234}" type="slidenum">
              <a:rPr lang="en-US" smtClean="0">
                <a:latin typeface="Segoe" panose="020B0502040200020203" pitchFamily="34" charset="0"/>
              </a:rPr>
              <a:pPr/>
              <a:t>‹#›</a:t>
            </a:fld>
            <a:endParaRPr lang="en-US" dirty="0">
              <a:latin typeface="Segoe" panose="020B0502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4686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Do Not Distribute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Segoe" panose="020B0502040200020203" pitchFamily="34" charset="0"/>
              </a:rPr>
              <a:t>Slide </a:t>
            </a:r>
            <a:fld id="{00000000-1234-1234-1234-123412341234}" type="slidenum">
              <a:rPr lang="en-US" smtClean="0">
                <a:latin typeface="Segoe" panose="020B0502040200020203" pitchFamily="34" charset="0"/>
              </a:rPr>
              <a:pPr/>
              <a:t>‹#›</a:t>
            </a:fld>
            <a:endParaRPr lang="en-US" dirty="0">
              <a:latin typeface="Segoe" panose="020B0502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6930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July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– Do Not Distribute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Segoe" panose="020B0502040200020203" pitchFamily="34" charset="0"/>
              </a:rPr>
              <a:t>Slide </a:t>
            </a:r>
            <a:fld id="{00000000-1234-1234-1234-123412341234}" type="slidenum">
              <a:rPr lang="en-US" smtClean="0">
                <a:latin typeface="Segoe" panose="020B0502040200020203" pitchFamily="34" charset="0"/>
              </a:rPr>
              <a:pPr/>
              <a:t>‹#›</a:t>
            </a:fld>
            <a:endParaRPr lang="en-US" dirty="0">
              <a:latin typeface="Segoe" panose="020B0502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1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7D6AA-71CA-37C4-EE21-D04BF518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2D49B-EA7D-EC43-B61B-66D113F4530A}" type="datetime1">
              <a:rPr lang="en-US" smtClean="0"/>
              <a:t>2/14/25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6283D-443B-4C95-B143-E7AB4000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72606-3E40-6C4A-CAC6-A5182FA1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8FC2-4BED-41C1-AC2E-E7B7BCBC07DB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5CFDB-27C7-E826-6CCD-2E730EBD1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525"/>
            <a:ext cx="10333799" cy="555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4D5D2C1C4F304382BFA9414EDA2756" ma:contentTypeVersion="4" ma:contentTypeDescription="Create a new document." ma:contentTypeScope="" ma:versionID="a0b759ff37bda17a178d4256470c8607">
  <xsd:schema xmlns:xsd="http://www.w3.org/2001/XMLSchema" xmlns:xs="http://www.w3.org/2001/XMLSchema" xmlns:p="http://schemas.microsoft.com/office/2006/metadata/properties" xmlns:ns2="0216f7d2-73fe-48db-b19e-8d4c56540d97" xmlns:ns3="f8dc586b-35b9-44d8-81fb-356a1762120f" targetNamespace="http://schemas.microsoft.com/office/2006/metadata/properties" ma:root="true" ma:fieldsID="c96a4d2914fb4a28e32fa0b59b524a5f" ns2:_="" ns3:_="">
    <xsd:import namespace="0216f7d2-73fe-48db-b19e-8d4c56540d97"/>
    <xsd:import namespace="f8dc586b-35b9-44d8-81fb-356a176212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6f7d2-73fe-48db-b19e-8d4c56540d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dc586b-35b9-44d8-81fb-356a176212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1C9D5B-267E-449B-88E9-0BB2EEE840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16f7d2-73fe-48db-b19e-8d4c56540d97"/>
    <ds:schemaRef ds:uri="f8dc586b-35b9-44d8-81fb-356a176212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6943AA-D003-49B3-98FA-36064D56BE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46241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Segoe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Reginald Liger</dc:creator>
  <cp:lastModifiedBy>Microsoft Office User</cp:lastModifiedBy>
  <cp:revision>113</cp:revision>
  <dcterms:created xsi:type="dcterms:W3CDTF">2022-04-18T10:54:44Z</dcterms:created>
  <dcterms:modified xsi:type="dcterms:W3CDTF">2025-02-14T20:30:07Z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2022-04-18T00:00:00Z</vt:filetime>
  </property>
</Properties>
</file>