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2" r:id="rId5"/>
    <p:sldId id="259" r:id="rId6"/>
    <p:sldId id="256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76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593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2014468"/>
            <a:ext cx="4881265" cy="2374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Screen Resversation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System (S.R.S)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4551490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1233583" y="2153416"/>
            <a:ext cx="2429085" cy="6990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시나리오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1009243" y="4484000"/>
            <a:ext cx="5086757" cy="6997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추가하고 싶은 기능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7" name="TextBox 103"/>
          <p:cNvSpPr txBox="1"/>
          <p:nvPr/>
        </p:nvSpPr>
        <p:spPr>
          <a:xfrm>
            <a:off x="1233583" y="3287138"/>
            <a:ext cx="4750954" cy="6986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데이터베이스 스키마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S.R.S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30822889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10617" y="2126340"/>
            <a:ext cx="10404254" cy="1302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고객의 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생년월일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홈페이지에 등록한다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현재 상영중인 영화의 정보가 화면에 등장한다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보고싶은 영화를 선택하면 예약이 종료된다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종료되면 새로운 화면에 고객의 이름과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영화정보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예약일시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상영관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가 나타난다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시나리오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1203" y="3648918"/>
            <a:ext cx="1941745" cy="19417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8888" y="3648918"/>
            <a:ext cx="2231483" cy="2231483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426363" y="4219373"/>
            <a:ext cx="1094359" cy="9423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323334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SQL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531" y="1622695"/>
            <a:ext cx="3648075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0854" y="1622695"/>
            <a:ext cx="3771900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0530" y="3029432"/>
            <a:ext cx="83629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0530" y="4410152"/>
            <a:ext cx="951461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732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498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8702" y="1577974"/>
          <a:ext cx="3067223" cy="1851025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30672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2542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customer_name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customer_birthday DATE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customer_phone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435396" y="1574799"/>
          <a:ext cx="2768024" cy="185420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802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screen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PK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_name VARCHAR(50)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_theater INT(50)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_time 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13922" y="4327102"/>
          <a:ext cx="2764155" cy="148336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41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FK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FK</a:t>
                      </a:r>
                      <a:endParaRPr lang="en-US" altLang="ko-KR" kern="0" spc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</a:tbl>
          </a:graphicData>
        </a:graphic>
      </p:graphicFrame>
      <p:cxnSp>
        <p:nvCxnSpPr>
          <p:cNvPr id="11" name="화살표 10"/>
          <p:cNvCxnSpPr/>
          <p:nvPr/>
        </p:nvCxnSpPr>
        <p:spPr>
          <a:xfrm rot="5400000">
            <a:off x="6120028" y="3495094"/>
            <a:ext cx="3673416" cy="95731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 rot="16200000" flipH="1">
            <a:off x="2487901" y="3051479"/>
            <a:ext cx="3414041" cy="103799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3"/>
          <p:cNvSpPr txBox="1"/>
          <p:nvPr/>
        </p:nvSpPr>
        <p:spPr>
          <a:xfrm>
            <a:off x="3402043" y="464434"/>
            <a:ext cx="5387913" cy="84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데이터베이스 스키마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53775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71415" y="1829160"/>
            <a:ext cx="10535982" cy="16074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기존 시나리오는 원하는 영화를 예매하는 서비스가 전부입니다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완료되면 데이터베이스의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reservation_id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통해 먹거리를 예약하는 기능을 추가합니다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그리하여 최종 시나리오는 하나의 플랫폼에서 영화와 먹거리를 동시에 해결할 수 있는 플랫폼입니다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3181003" y="486947"/>
            <a:ext cx="6174511" cy="8446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추가하고 싶은 기능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4408" y="3915382"/>
            <a:ext cx="1840415" cy="184041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26363" y="4219373"/>
            <a:ext cx="1094359" cy="9423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3164" y="3855893"/>
            <a:ext cx="1899904" cy="18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12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3003674"/>
            <a:ext cx="4881265" cy="850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감사합니다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4489200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</ep:Words>
  <ep:PresentationFormat>화면 슬라이드 쇼(4:3)</ep:PresentationFormat>
  <ep:Paragraphs>22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2023-02-24T08:54:56.110</dcterms:created>
  <dc:creator>MITE1504</dc:creator>
  <cp:lastModifiedBy>MITE1504</cp:lastModifiedBy>
  <dcterms:modified xsi:type="dcterms:W3CDTF">2023-02-28T10:36:40.807</dcterms:modified>
  <cp:revision>21</cp:revision>
  <cp:version>12.0.0.2535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