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DC173-D22B-4AAC-A579-373B9DA081D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2D9AA-D9C4-4989-82F6-01B43F5B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3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Cement component: The highest amount of cement is 155 kg in 1 cubic meter mixture and the highest is 540kg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Coarse Aggregate; The highest compressive strength occurs about 2430MPa when the coarse aggregate component is about 930kg in a cubic meter mixture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8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Aggregate: the highest compressive strength id about 1800 </a:t>
            </a:r>
            <a:r>
              <a:rPr lang="en-US" dirty="0" err="1"/>
              <a:t>Mpa</a:t>
            </a:r>
            <a:r>
              <a:rPr lang="en-US" dirty="0"/>
              <a:t> when the fine aggregate is about 758kg in a cubic meter mixture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3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Blast Furnace slag : The highest compressive strength is about 82MPa at a blast furnace component of about 190kg in a cubic meter mixture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Superplasticizer: The highest superplasticizer is at 85MPa at a superplasticizer component of 23kg in a cubic meter mixture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0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component; The highest compressive strength , 3150MPa occurs at a water component of 192kg in a cubic meter mixture. This results show that the more water added to the concrete mixture, reduces the strength.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60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Fly Ash: This is a constant , meaning Fly ash does not affect the compressive strength of concrete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Coarse Aggregate: For coarse aggregate, the highest amount is 1.0K kg in a cubic meter mixture and the highest is about 1.15K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Aggregate: For fine aggregate, the highest amount in a cubic meter mixture is (769.38kg- 785kg )and the highest is around 992.60kg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highest amount of blast furnace is between 158.14kg and 172.51kg in a cubic meter mixture and the least used is between 316.27kg and 330.65kg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Component: The highest amount of water in a cubic meter mixture is about 181.87kg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Superplasticizer: The most frequently used superplasticizer is about 7.73kg in a cubic meter mixture.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Age; The highest amount of days for curing is between 28-30 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71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Fly ah component : the highest </a:t>
            </a:r>
            <a:r>
              <a:rPr lang="en-US" dirty="0" err="1"/>
              <a:t>flyash</a:t>
            </a:r>
            <a:r>
              <a:rPr lang="en-US" dirty="0"/>
              <a:t> component by fine aggregate is 785.33kg in a cubic mixture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3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highest compressive strength is about 250 MPa when the cement component is about 370kg in a cubic meter mixture. This graph shows that the more the amount of cement added, the higher the strength, therefore the compressive strength depends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D9AA-D9C4-4989-82F6-01B43F5BEF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D1F8-21F2-45D1-8304-CC6449B6E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539397" cy="1646299"/>
          </a:xfrm>
        </p:spPr>
        <p:txBody>
          <a:bodyPr/>
          <a:lstStyle/>
          <a:p>
            <a:pPr algn="ctr"/>
            <a:r>
              <a:rPr lang="en-US" dirty="0"/>
              <a:t>Concrete Compressive Strength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1AB85-C91A-4821-A31E-8CD4F79B7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8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E4D47-7B7E-47DD-98BA-3D38C10BB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776287"/>
            <a:ext cx="120967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C1E96-C944-429E-BF4E-6172CAB5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561975"/>
            <a:ext cx="105727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1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055B8B-3970-45F3-9E8C-E2E0DDE4F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8" y="1424946"/>
            <a:ext cx="8275711" cy="51067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237A863-6CAC-4FAC-8DEC-FBE1166E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0832"/>
          </a:xfrm>
        </p:spPr>
        <p:txBody>
          <a:bodyPr>
            <a:normAutofit fontScale="90000"/>
          </a:bodyPr>
          <a:lstStyle/>
          <a:p>
            <a:r>
              <a:rPr lang="en-US" dirty="0"/>
              <a:t>Concrete Strength vs Features</a:t>
            </a:r>
          </a:p>
        </p:txBody>
      </p:sp>
    </p:spTree>
    <p:extLst>
      <p:ext uri="{BB962C8B-B14F-4D97-AF65-F5344CB8AC3E}">
        <p14:creationId xmlns:p14="http://schemas.microsoft.com/office/powerpoint/2010/main" val="150486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C7029A-124B-4EA8-AC48-81A06309A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21" y="682752"/>
            <a:ext cx="9320351" cy="58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0AB29B-71AB-4FEB-8ABE-31F504A0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7" y="506516"/>
            <a:ext cx="9261803" cy="58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0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FB65BC-8448-4786-846C-87499E69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1" y="401828"/>
            <a:ext cx="9058655" cy="59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2937B8-2F9C-4790-8410-190DFE7A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59" y="650748"/>
            <a:ext cx="9456437" cy="56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7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3A44F3-0DD4-4107-97FF-51DFB8F2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1" y="195072"/>
            <a:ext cx="9630950" cy="60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98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B315B-D697-4561-ADB1-E7EB26E1D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53" r="1" b="1"/>
          <a:stretch/>
        </p:blipFill>
        <p:spPr>
          <a:xfrm>
            <a:off x="825008" y="1173243"/>
            <a:ext cx="9526524" cy="49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2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76EE-D3D3-421F-AC4A-BBD1789A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CCDC-B9A5-4303-B484-243BBB4F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9823"/>
            <a:ext cx="8596668" cy="453153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Visualization: Tableau and Power BI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Machine Learning: Developing the Predictive Model: Data Robot</a:t>
            </a:r>
          </a:p>
        </p:txBody>
      </p:sp>
    </p:spTree>
    <p:extLst>
      <p:ext uri="{BB962C8B-B14F-4D97-AF65-F5344CB8AC3E}">
        <p14:creationId xmlns:p14="http://schemas.microsoft.com/office/powerpoint/2010/main" val="391552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FB042C-0D1E-4725-8B05-3FDC755E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536CA7-8F5B-4A4E-84D3-B6FA3B411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2160589"/>
            <a:ext cx="9960864" cy="4288979"/>
          </a:xfrm>
        </p:spPr>
        <p:txBody>
          <a:bodyPr>
            <a:noAutofit/>
          </a:bodyPr>
          <a:lstStyle/>
          <a:p>
            <a:r>
              <a:rPr lang="en-US" sz="2400" dirty="0"/>
              <a:t>Concrete is the most important material in civil engineering.</a:t>
            </a:r>
          </a:p>
          <a:p>
            <a:endParaRPr lang="en-US" sz="2400" dirty="0"/>
          </a:p>
          <a:p>
            <a:r>
              <a:rPr lang="en-US" sz="2400" dirty="0"/>
              <a:t>The strength of concrete ( the compressive strength) is the measure of how much load the concrete can carry without failure and it depends on a number of parameters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Since concrete is used for foundation and floorings, it is important for it to be strong to hold the weight.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738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A58D-C875-4429-9079-7F1B1ECF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Model: Data Robot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65B01-420B-499F-AABA-F2DED8F88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672231"/>
            <a:ext cx="7978457" cy="38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4F0AD2-C8AC-4C66-87AD-5709113C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" y="731520"/>
            <a:ext cx="8522208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8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694E1-03B4-4305-88C1-74043B9A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499872"/>
            <a:ext cx="9373508" cy="556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37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C1D512-EC68-42A3-A422-00C28757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9" y="430561"/>
            <a:ext cx="8717280" cy="55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37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2CCCC-2BD6-463A-9B66-AA5FDB01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80" y="515587"/>
            <a:ext cx="8644708" cy="5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29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85C46-C1A6-4412-874C-21B9905A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" y="585216"/>
            <a:ext cx="9339072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00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4716B8-08F5-46E5-B6B8-360E7DF1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9" y="596515"/>
            <a:ext cx="9838944" cy="56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621F-8882-4699-A5F5-C24CF892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96930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5D82-CBFF-4239-9067-5D0C4877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985C-4374-4C4B-9DC6-DF7C46C18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has data on the amount of the different components of concrete and the age (days) that the concrete was cured.</a:t>
            </a:r>
          </a:p>
          <a:p>
            <a:r>
              <a:rPr lang="en-US" dirty="0"/>
              <a:t>The focus of this experiment was the concrete compressive strength that these components gave.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66E75-28BA-4D80-8E91-2F959468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24" y="3621025"/>
            <a:ext cx="8451174" cy="242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BA2E-B457-4741-BE46-A4E1495A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53" y="609600"/>
            <a:ext cx="8681149" cy="59620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Analytics: Data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409A2-D44A-4287-AEF7-2409D3122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250" y="1074738"/>
            <a:ext cx="9316190" cy="5647930"/>
          </a:xfrm>
        </p:spPr>
      </p:pic>
    </p:spTree>
    <p:extLst>
      <p:ext uri="{BB962C8B-B14F-4D97-AF65-F5344CB8AC3E}">
        <p14:creationId xmlns:p14="http://schemas.microsoft.com/office/powerpoint/2010/main" val="180430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EB3DEF-96EA-4271-9D3E-17393A6CE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41" y="277368"/>
            <a:ext cx="10132695" cy="63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7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A20D6-66D0-43D9-8BA1-DDFE2B55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" y="440585"/>
            <a:ext cx="10968609" cy="56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2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543064-EA0E-42DD-A196-AD65EF1C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45" y="633983"/>
            <a:ext cx="9314879" cy="60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BC0AC0-C86C-416D-B977-C3403114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" y="233362"/>
            <a:ext cx="1020146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1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AD9F7-72D9-4869-B3F8-57C4292F1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346482"/>
            <a:ext cx="10132123" cy="591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592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507</Words>
  <Application>Microsoft Office PowerPoint</Application>
  <PresentationFormat>Widescreen</PresentationFormat>
  <Paragraphs>51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Concrete Compressive Strength</vt:lpstr>
      <vt:lpstr>Problem Description</vt:lpstr>
      <vt:lpstr>Data Description</vt:lpstr>
      <vt:lpstr>Analytics: Data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Concrete Strength vs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Predictive Model: Data Robot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Compressive Strength</dc:title>
  <dc:creator>Godfred</dc:creator>
  <cp:lastModifiedBy>Godfred</cp:lastModifiedBy>
  <cp:revision>10</cp:revision>
  <dcterms:created xsi:type="dcterms:W3CDTF">2018-12-03T19:33:46Z</dcterms:created>
  <dcterms:modified xsi:type="dcterms:W3CDTF">2018-12-03T20:08:51Z</dcterms:modified>
</cp:coreProperties>
</file>