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B477-1948-4ABF-8D22-74E2EDC6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54500"/>
          </a:xfrm>
        </p:spPr>
        <p:txBody>
          <a:bodyPr/>
          <a:lstStyle/>
          <a:p>
            <a:r>
              <a:rPr lang="en-US" dirty="0"/>
              <a:t>WILD FIRE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7CED-9970-41B6-94E1-B5AFAD83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70927"/>
            <a:ext cx="9213414" cy="3326005"/>
          </a:xfrm>
        </p:spPr>
        <p:txBody>
          <a:bodyPr/>
          <a:lstStyle/>
          <a:p>
            <a:r>
              <a:rPr lang="en-US" dirty="0"/>
              <a:t>Problem Description</a:t>
            </a:r>
          </a:p>
          <a:p>
            <a:r>
              <a:rPr lang="en-US" dirty="0"/>
              <a:t>One major environmental concern is the occurrence of forest fires (also called wildfires),which affect forest preservation, create economical and ecological damage and cause human suffering. </a:t>
            </a:r>
          </a:p>
        </p:txBody>
      </p:sp>
    </p:spTree>
    <p:extLst>
      <p:ext uri="{BB962C8B-B14F-4D97-AF65-F5344CB8AC3E}">
        <p14:creationId xmlns:p14="http://schemas.microsoft.com/office/powerpoint/2010/main" val="161688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3F47E-361B-4801-8F35-490CC02A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4" y="825910"/>
            <a:ext cx="8141111" cy="54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63B78-B44C-4E4D-9D8B-08C7B909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5" y="427702"/>
            <a:ext cx="8391832" cy="58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6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20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4C7EB-3D7E-42E2-9ABF-E6A76E98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59409"/>
            <a:ext cx="8534400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7C025-12F9-45AB-9EFD-170E7F4B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1654"/>
            <a:ext cx="8534400" cy="35727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3A58-F0EB-4EDC-9DAF-3B8117CE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18138"/>
          </a:xfrm>
        </p:spPr>
        <p:txBody>
          <a:bodyPr>
            <a:normAutofit/>
          </a:bodyPr>
          <a:lstStyle/>
          <a:p>
            <a:r>
              <a:rPr lang="en-US" sz="2800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0249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31B52-108F-4239-A84C-6152382D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37" y="1164144"/>
            <a:ext cx="7787150" cy="45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C725B3-E289-4BAA-A9B8-AB6DF40E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66" y="427703"/>
            <a:ext cx="7628467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2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1CDAF-654F-41F8-B00B-CB6A87C8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17" y="863255"/>
            <a:ext cx="8328035" cy="51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9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6340-0B6F-4E1C-93E0-ADFE05FA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83" y="750840"/>
            <a:ext cx="7789282" cy="48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D355F-182C-4344-A96D-0B942FEB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5" y="1106129"/>
            <a:ext cx="8840043" cy="464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473C74-06D9-49DE-AC10-F760DF91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82" y="383458"/>
            <a:ext cx="8379470" cy="60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75831-6A33-4631-BE70-E39F757C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03" y="438600"/>
            <a:ext cx="8731045" cy="57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3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36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WILD 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FIRE</dc:title>
  <dc:creator>Godfred</dc:creator>
  <cp:lastModifiedBy>Godfred</cp:lastModifiedBy>
  <cp:revision>12</cp:revision>
  <dcterms:created xsi:type="dcterms:W3CDTF">2018-12-03T20:09:43Z</dcterms:created>
  <dcterms:modified xsi:type="dcterms:W3CDTF">2018-12-04T02:09:18Z</dcterms:modified>
</cp:coreProperties>
</file>