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B477-1948-4ABF-8D22-74E2EDC67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454500"/>
          </a:xfrm>
        </p:spPr>
        <p:txBody>
          <a:bodyPr/>
          <a:lstStyle/>
          <a:p>
            <a:r>
              <a:rPr lang="en-US" dirty="0"/>
              <a:t>WILD FIRE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B7CED-9970-41B6-94E1-B5AFAD83F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270927"/>
            <a:ext cx="9213414" cy="3326005"/>
          </a:xfrm>
        </p:spPr>
        <p:txBody>
          <a:bodyPr/>
          <a:lstStyle/>
          <a:p>
            <a:r>
              <a:rPr lang="en-US" dirty="0"/>
              <a:t>Problem Description</a:t>
            </a:r>
          </a:p>
          <a:p>
            <a:r>
              <a:rPr lang="en-US" dirty="0"/>
              <a:t>One major environmental concern is the occurrence of forest fires (also called wildfires),which affect forest preservation, create economical and ecological damage and cause human suffering. </a:t>
            </a:r>
          </a:p>
        </p:txBody>
      </p:sp>
    </p:spTree>
    <p:extLst>
      <p:ext uri="{BB962C8B-B14F-4D97-AF65-F5344CB8AC3E}">
        <p14:creationId xmlns:p14="http://schemas.microsoft.com/office/powerpoint/2010/main" val="1616887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53F47E-361B-4801-8F35-490CC02AB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444" y="825910"/>
            <a:ext cx="8141111" cy="545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4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F63B78-B44C-4E4D-9D8B-08C7B9097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065" y="427702"/>
            <a:ext cx="8391832" cy="586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63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777DD4-9527-4E05-B7C7-9B0235160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73" y="586854"/>
            <a:ext cx="1108225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07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DA6064-7652-4033-9314-C1953FCEC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524" y="515029"/>
            <a:ext cx="8590491" cy="522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32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4386F9-4876-4D3D-AEC2-9656569F8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51" y="723331"/>
            <a:ext cx="10852698" cy="459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33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27F37A-D813-4DB6-8546-D97F804C2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76" y="805218"/>
            <a:ext cx="10978048" cy="489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43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61DA37-2E73-4721-9DA2-216D5F2ED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15" y="354841"/>
            <a:ext cx="10054570" cy="533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5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94C7EB-3D7E-42E2-9ABF-E6A76E98E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359409"/>
            <a:ext cx="8534400" cy="3581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77C025-12F9-45AB-9EFD-170E7F4B5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21654"/>
            <a:ext cx="8534400" cy="357274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23A58-F0EB-4EDC-9DAF-3B8117CE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518138"/>
          </a:xfrm>
        </p:spPr>
        <p:txBody>
          <a:bodyPr>
            <a:normAutofit/>
          </a:bodyPr>
          <a:lstStyle/>
          <a:p>
            <a:r>
              <a:rPr lang="en-US" sz="2800" dirty="0"/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102495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131B52-108F-4239-A84C-6152382DD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037" y="1164144"/>
            <a:ext cx="7787150" cy="452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3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C725B3-E289-4BAA-A9B8-AB6DF40E4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766" y="427703"/>
            <a:ext cx="7628467" cy="564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2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91CDAF-654F-41F8-B00B-CB6A87C8F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617" y="863255"/>
            <a:ext cx="8328035" cy="513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9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D86340-0B6F-4E1C-93E0-ADFE05FA8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583" y="750840"/>
            <a:ext cx="7789282" cy="485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8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7D355F-182C-4344-A96D-0B942FEB6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5" y="1106129"/>
            <a:ext cx="8840043" cy="464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0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473C74-06D9-49DE-AC10-F760DF91F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682" y="383458"/>
            <a:ext cx="8379470" cy="609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3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875831-6A33-4631-BE70-E39F757C6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303" y="438600"/>
            <a:ext cx="8731045" cy="574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1366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284</TotalTime>
  <Words>36</Words>
  <Application>Microsoft Office PowerPoint</Application>
  <PresentationFormat>Widescreen</PresentationFormat>
  <Paragraphs>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Wingdings 3</vt:lpstr>
      <vt:lpstr>Slice</vt:lpstr>
      <vt:lpstr>WILD FIRE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 FIRE</dc:title>
  <dc:creator>Godfred</dc:creator>
  <cp:lastModifiedBy>Godfred</cp:lastModifiedBy>
  <cp:revision>16</cp:revision>
  <dcterms:created xsi:type="dcterms:W3CDTF">2018-12-03T20:09:43Z</dcterms:created>
  <dcterms:modified xsi:type="dcterms:W3CDTF">2018-12-04T02:45:48Z</dcterms:modified>
</cp:coreProperties>
</file>