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1" r:id="rId6"/>
    <p:sldId id="262" r:id="rId7"/>
    <p:sldId id="257" r:id="rId8"/>
    <p:sldId id="258" r:id="rId9"/>
    <p:sldId id="259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  <p:sldId id="282" r:id="rId26"/>
    <p:sldId id="283" r:id="rId27"/>
    <p:sldId id="275" r:id="rId28"/>
    <p:sldId id="276" r:id="rId29"/>
    <p:sldId id="277" r:id="rId30"/>
    <p:sldId id="278" r:id="rId31"/>
    <p:sldId id="279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292" r:id="rId40"/>
    <p:sldId id="29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A4908-D0D0-47CE-BFA0-28B1CA6F5BBD}" v="533" dt="2019-10-10T14:55:35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7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7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73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2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6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6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7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6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6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6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6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44483439/861456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7A98D-EA98-43C6-A839-D290F7E58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SPLIT 14</a:t>
            </a:r>
            <a:r>
              <a:rPr lang="ko-KR" altLang="en-US" dirty="0"/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B5154-7E44-4108-A19E-7D1F8E8B6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회차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89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8A62-36DA-43CD-AF39-F5F2B9BA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D97B2-C255-433B-9D8C-1EA16AD9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초기화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이일을</a:t>
            </a:r>
            <a:r>
              <a:rPr lang="ko-KR" altLang="en-US" dirty="0"/>
              <a:t> </a:t>
            </a:r>
            <a:r>
              <a:rPr lang="ko-KR" altLang="en-US" dirty="0" err="1"/>
              <a:t>할지말지</a:t>
            </a:r>
            <a:r>
              <a:rPr lang="ko-KR" altLang="en-US" dirty="0"/>
              <a:t> 결정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일을 진짜 하기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번으로 돌아갑니다</a:t>
            </a:r>
          </a:p>
        </p:txBody>
      </p:sp>
    </p:spTree>
    <p:extLst>
      <p:ext uri="{BB962C8B-B14F-4D97-AF65-F5344CB8AC3E}">
        <p14:creationId xmlns:p14="http://schemas.microsoft.com/office/powerpoint/2010/main" val="265358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165B-A4B2-4A12-8D89-D94450D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F34B4-2B48-4CC5-B241-B90A8D48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문법 </a:t>
            </a:r>
            <a:r>
              <a:rPr lang="en-US" altLang="ko-KR" dirty="0"/>
              <a:t>: while(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 </a:t>
            </a:r>
            <a:r>
              <a:rPr lang="ko-KR" altLang="en-US" dirty="0" err="1"/>
              <a:t>할내용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ko-KR" altLang="en-US" dirty="0"/>
              <a:t>조건이 만족되면 할 내용을 한다</a:t>
            </a:r>
            <a:r>
              <a:rPr lang="en-US" altLang="ko-KR" dirty="0"/>
              <a:t>. </a:t>
            </a:r>
            <a:r>
              <a:rPr lang="ko-KR" altLang="en-US" dirty="0"/>
              <a:t>조건이 만족되지 않게 </a:t>
            </a:r>
            <a:r>
              <a:rPr lang="en-US" altLang="ko-KR" dirty="0"/>
              <a:t>“</a:t>
            </a:r>
            <a:r>
              <a:rPr lang="ko-KR" altLang="en-US" dirty="0"/>
              <a:t>되면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할내용을</a:t>
            </a:r>
            <a:r>
              <a:rPr lang="ko-KR" altLang="en-US" dirty="0"/>
              <a:t> 안하고 다음으로 넘어간다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a=0;</a:t>
            </a:r>
          </a:p>
          <a:p>
            <a:pPr marL="0" indent="0">
              <a:buNone/>
            </a:pPr>
            <a:r>
              <a:rPr lang="en-US" altLang="ko-KR" dirty="0"/>
              <a:t>	while(a&lt;10){		//a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보다 작을 때만 </a:t>
            </a:r>
            <a:r>
              <a:rPr lang="ko-KR" altLang="en-US" dirty="0" err="1"/>
              <a:t>다시실행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//a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a = a+1;		//a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32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0AE49-F9BD-4B59-9D23-83531E1B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D864D-E7B7-4C48-AB76-DF79217F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문과 주변부분을 좀더 </a:t>
            </a:r>
            <a:r>
              <a:rPr lang="en-US" altLang="ko-KR" dirty="0"/>
              <a:t>compact</a:t>
            </a:r>
            <a:r>
              <a:rPr lang="ko-KR" altLang="en-US" dirty="0"/>
              <a:t>하게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r>
              <a:rPr lang="en-US" altLang="ko-KR" dirty="0"/>
              <a:t>: for(</a:t>
            </a:r>
            <a:r>
              <a:rPr lang="ko-KR" altLang="en-US" dirty="0"/>
              <a:t>초기화문장</a:t>
            </a:r>
            <a:r>
              <a:rPr lang="en-US" altLang="ko-KR" dirty="0"/>
              <a:t>; </a:t>
            </a:r>
            <a:r>
              <a:rPr lang="ko-KR" altLang="en-US" dirty="0"/>
              <a:t>반복할 조건</a:t>
            </a:r>
            <a:r>
              <a:rPr lang="en-US" altLang="ko-KR" dirty="0"/>
              <a:t>; </a:t>
            </a:r>
            <a:r>
              <a:rPr lang="ko-KR" altLang="en-US" dirty="0"/>
              <a:t>한번하고 </a:t>
            </a:r>
            <a:r>
              <a:rPr lang="ko-KR" altLang="en-US" dirty="0" err="1"/>
              <a:t>할일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dirty="0" err="1"/>
              <a:t>반복할일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초기화 문장을 실행한다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반복할 조건을 따져본다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번이 성립하면 반복할 일을 하고</a:t>
            </a:r>
            <a:r>
              <a:rPr lang="en-US" altLang="ko-KR" dirty="0"/>
              <a:t>, </a:t>
            </a:r>
            <a:r>
              <a:rPr lang="ko-KR" altLang="en-US" dirty="0"/>
              <a:t>한번하고 할 일을 하고</a:t>
            </a:r>
            <a:r>
              <a:rPr lang="en-US" altLang="ko-KR" dirty="0"/>
              <a:t>, 2</a:t>
            </a:r>
            <a:r>
              <a:rPr lang="ko-KR" altLang="en-US" dirty="0"/>
              <a:t>번으로 돌아간다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  2</a:t>
            </a:r>
            <a:r>
              <a:rPr lang="ko-KR" altLang="en-US" dirty="0"/>
              <a:t>번이 성립하지 않으면 </a:t>
            </a:r>
            <a:r>
              <a:rPr lang="en-US" altLang="ko-KR" dirty="0"/>
              <a:t>for</a:t>
            </a:r>
            <a:r>
              <a:rPr lang="ko-KR" altLang="en-US" dirty="0"/>
              <a:t>문이 끝난다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10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9B75-2E64-42B5-978D-22C9F7F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EE25-4180-4EF0-961B-3553AFE4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for(int a=0 ;a&lt;10; a=a+1)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std::</a:t>
            </a: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4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8EC2C-5FA6-49D7-8DED-A4F46BFA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5F55F-EED4-4658-8191-F7706769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문에서는 처음</a:t>
            </a:r>
            <a:r>
              <a:rPr lang="en-US" altLang="ko-KR" dirty="0"/>
              <a:t>while</a:t>
            </a:r>
            <a:r>
              <a:rPr lang="ko-KR" altLang="en-US" dirty="0"/>
              <a:t>문을 시작할 때 조건이 만족하지 않으면 </a:t>
            </a:r>
            <a:r>
              <a:rPr lang="ko-KR" altLang="en-US" dirty="0" err="1"/>
              <a:t>할일을</a:t>
            </a:r>
            <a:r>
              <a:rPr lang="ko-KR" altLang="en-US" dirty="0"/>
              <a:t> 한번도 하지 않지만</a:t>
            </a:r>
            <a:r>
              <a:rPr lang="en-US" altLang="ko-KR" dirty="0"/>
              <a:t>, </a:t>
            </a:r>
            <a:r>
              <a:rPr lang="en-US" altLang="ko-KR" dirty="0" err="1"/>
              <a:t>do~while</a:t>
            </a:r>
            <a:r>
              <a:rPr lang="ko-KR" altLang="en-US" dirty="0"/>
              <a:t>문은 조건의 검사를 </a:t>
            </a:r>
            <a:r>
              <a:rPr lang="ko-KR" altLang="en-US" dirty="0" err="1"/>
              <a:t>할일을</a:t>
            </a:r>
            <a:r>
              <a:rPr lang="ko-KR" altLang="en-US" dirty="0"/>
              <a:t> 일단 하고 검사하기 때문에 무조건 </a:t>
            </a:r>
            <a:r>
              <a:rPr lang="ko-KR" altLang="en-US" dirty="0" err="1"/>
              <a:t>할일을</a:t>
            </a:r>
            <a:r>
              <a:rPr lang="ko-KR" altLang="en-US" dirty="0"/>
              <a:t> 한 번은 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r>
              <a:rPr lang="en-US" altLang="ko-KR" dirty="0"/>
              <a:t>: do {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할일</a:t>
            </a:r>
            <a:r>
              <a:rPr lang="en-US" altLang="ko-KR" dirty="0"/>
              <a:t>;</a:t>
            </a:r>
          </a:p>
          <a:p>
            <a:pPr marL="914400" lvl="2" indent="0">
              <a:buNone/>
            </a:pPr>
            <a:r>
              <a:rPr lang="en-US" altLang="ko-KR" dirty="0"/>
              <a:t>}while(</a:t>
            </a:r>
            <a:r>
              <a:rPr lang="ko-KR" altLang="en-US" dirty="0"/>
              <a:t>조건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일단 </a:t>
            </a:r>
            <a:r>
              <a:rPr lang="ko-KR" altLang="en-US" dirty="0" err="1"/>
              <a:t>할일을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 err="1"/>
              <a:t>그다음에</a:t>
            </a:r>
            <a:r>
              <a:rPr lang="ko-KR" altLang="en-US" dirty="0"/>
              <a:t> 조건을 따져봐서 조건이 성립하면 </a:t>
            </a:r>
            <a:r>
              <a:rPr lang="ko-KR" altLang="en-US" dirty="0" err="1"/>
              <a:t>할일을</a:t>
            </a:r>
            <a:r>
              <a:rPr lang="ko-KR" altLang="en-US" dirty="0"/>
              <a:t> 한번 더하고 위 과정을 반복하고</a:t>
            </a:r>
            <a:r>
              <a:rPr lang="en-US" altLang="ko-KR" dirty="0"/>
              <a:t>, </a:t>
            </a:r>
            <a:r>
              <a:rPr lang="ko-KR" altLang="en-US" dirty="0"/>
              <a:t>아니면 그냥 다음으로 넘어간다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21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7BBB-F068-4293-8AF5-F08CFB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9678C-EF04-449A-9ACE-F9D3DFBC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do{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</a:p>
          <a:p>
            <a:pPr marL="0" indent="0">
              <a:buNone/>
            </a:pPr>
            <a:r>
              <a:rPr lang="en-US" altLang="ko-KR" dirty="0"/>
              <a:t>}while(true);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15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78974-EF61-49A1-83E0-183BFAA8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실습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수열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C04041-2C5B-4F74-A315-4C02EFFB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E1631E-FB32-4B01-8FFE-C780D321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1204064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2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B915-4B86-4A55-A7B7-8390C4BB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7AEC0-DF20-4E02-AD3E-F8FEB65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result = 0.0f;</a:t>
            </a:r>
          </a:p>
          <a:p>
            <a:pPr marL="0" indent="0">
              <a:buNone/>
            </a:pPr>
            <a:r>
              <a:rPr lang="en-US" altLang="ko-KR" dirty="0"/>
              <a:t>	for(int n=0; n&lt;=100; n++)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float term = 1.0f/(n*n);</a:t>
            </a:r>
          </a:p>
          <a:p>
            <a:pPr marL="0" indent="0">
              <a:buNone/>
            </a:pPr>
            <a:r>
              <a:rPr lang="en-US" altLang="ko-KR" dirty="0"/>
              <a:t>		result += term;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std::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결과</a:t>
            </a:r>
            <a:r>
              <a:rPr lang="en-US" altLang="ko-KR" dirty="0"/>
              <a:t>:”&lt;&lt;term&lt;&lt;std::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9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214C5-F681-44B6-8175-CA6139B7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표현 </a:t>
            </a:r>
            <a:r>
              <a:rPr lang="en-US" altLang="ko-KR" dirty="0"/>
              <a:t>: +=</a:t>
            </a:r>
            <a:r>
              <a:rPr lang="ko-KR" altLang="en-US" dirty="0"/>
              <a:t>와 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A884B-475F-4949-B806-E1B29C3A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a+=b </a:t>
            </a:r>
            <a:r>
              <a:rPr lang="ko-KR" altLang="en-US" dirty="0"/>
              <a:t>는 </a:t>
            </a:r>
            <a:r>
              <a:rPr lang="en-US" altLang="ko-KR" dirty="0"/>
              <a:t>a= </a:t>
            </a:r>
            <a:r>
              <a:rPr lang="en-US" altLang="ko-KR" dirty="0" err="1"/>
              <a:t>a+b</a:t>
            </a:r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b</a:t>
            </a:r>
            <a:r>
              <a:rPr lang="ko-KR" altLang="en-US" dirty="0"/>
              <a:t>를 더하는 것의 </a:t>
            </a:r>
            <a:r>
              <a:rPr lang="ko-KR" altLang="en-US" dirty="0" err="1"/>
              <a:t>축약형입니다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일경우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증가시키는 것의 경우 </a:t>
            </a:r>
            <a:r>
              <a:rPr lang="en-US" altLang="ko-KR" dirty="0"/>
              <a:t>a++</a:t>
            </a:r>
            <a:r>
              <a:rPr lang="ko-KR" altLang="en-US" dirty="0"/>
              <a:t>나 </a:t>
            </a:r>
            <a:r>
              <a:rPr lang="en-US" altLang="ko-KR" dirty="0"/>
              <a:t>++a</a:t>
            </a:r>
            <a:r>
              <a:rPr lang="ko-KR" altLang="en-US" dirty="0"/>
              <a:t>로 쓸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a++</a:t>
            </a:r>
            <a:r>
              <a:rPr lang="ko-KR" altLang="en-US" dirty="0"/>
              <a:t>와 </a:t>
            </a:r>
            <a:r>
              <a:rPr lang="en-US" altLang="ko-KR" dirty="0"/>
              <a:t>++a</a:t>
            </a:r>
            <a:r>
              <a:rPr lang="ko-KR" altLang="en-US" dirty="0"/>
              <a:t>의 차이는 다음에 다루기로 합시다</a:t>
            </a:r>
            <a:r>
              <a:rPr lang="en-US" altLang="ko-KR" dirty="0"/>
              <a:t>. </a:t>
            </a:r>
            <a:r>
              <a:rPr lang="ko-KR" altLang="en-US" dirty="0"/>
              <a:t>일단은 같은 뜻이라고 알아 둡시다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-, *, /, %</a:t>
            </a:r>
            <a:r>
              <a:rPr lang="ko-KR" altLang="en-US" dirty="0"/>
              <a:t>연산에 대해서도 똑같이 쓸 수 있습니다</a:t>
            </a:r>
            <a:r>
              <a:rPr lang="en-US" altLang="ko-KR" dirty="0"/>
              <a:t>/.</a:t>
            </a:r>
          </a:p>
          <a:p>
            <a:r>
              <a:rPr lang="en-US" altLang="ko-KR" dirty="0"/>
              <a:t>-=, *=, /=, %=</a:t>
            </a:r>
            <a:r>
              <a:rPr lang="ko-KR" altLang="en-US" dirty="0"/>
              <a:t>을 쓰는 게 가능하고</a:t>
            </a:r>
            <a:r>
              <a:rPr lang="en-US" altLang="ko-KR" dirty="0"/>
              <a:t>, --</a:t>
            </a:r>
            <a:r>
              <a:rPr lang="ko-KR" altLang="en-US" dirty="0"/>
              <a:t>연산은 됩니다</a:t>
            </a:r>
            <a:r>
              <a:rPr lang="en-US" altLang="ko-KR" dirty="0"/>
              <a:t>. (//</a:t>
            </a:r>
            <a:r>
              <a:rPr lang="ko-KR" altLang="en-US" dirty="0"/>
              <a:t>나 </a:t>
            </a:r>
            <a:r>
              <a:rPr lang="en-US" altLang="ko-KR" dirty="0"/>
              <a:t>**</a:t>
            </a:r>
            <a:r>
              <a:rPr lang="ko-KR" altLang="en-US" dirty="0"/>
              <a:t>는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37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AF49-7062-4B38-B9DB-0AF888AE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++</a:t>
            </a:r>
            <a:r>
              <a:rPr lang="ko-KR" altLang="en-US" dirty="0"/>
              <a:t>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1FCB5-8260-406D-99F9-42F3F9F9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a= 10;</a:t>
            </a:r>
          </a:p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//10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a++;</a:t>
            </a:r>
          </a:p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//11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02542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5D0AA-BDDB-4796-B7FF-04AE5F90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1F041-9C0B-42D5-966F-DE8AA87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프로그램이 만들어지는 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소스 코드 작성 </a:t>
            </a:r>
            <a:r>
              <a:rPr lang="en-US" altLang="ko-KR" dirty="0"/>
              <a:t>(hello.cpp)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(pre-processing:</a:t>
            </a:r>
            <a:r>
              <a:rPr lang="ko-KR" altLang="en-US" dirty="0"/>
              <a:t> 나중에 배웁니다</a:t>
            </a:r>
            <a:r>
              <a:rPr lang="en-US" altLang="ko-KR" dirty="0"/>
              <a:t>- #</a:t>
            </a:r>
            <a:r>
              <a:rPr lang="ko-KR" altLang="en-US" dirty="0" err="1"/>
              <a:t>달린거</a:t>
            </a:r>
            <a:r>
              <a:rPr lang="ko-KR" altLang="en-US" dirty="0"/>
              <a:t> 처리하는 과정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어셈블리어로 컴파일 </a:t>
            </a:r>
            <a:r>
              <a:rPr lang="en-US" altLang="ko-KR" dirty="0"/>
              <a:t>(</a:t>
            </a:r>
            <a:r>
              <a:rPr lang="ko-KR" altLang="en-US" dirty="0"/>
              <a:t>아직까지는 사람이 읽을 수 있습니다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기계어로 </a:t>
            </a:r>
            <a:r>
              <a:rPr lang="ko-KR" altLang="en-US" dirty="0" err="1"/>
              <a:t>어셈블</a:t>
            </a:r>
            <a:r>
              <a:rPr lang="ko-KR" altLang="en-US" dirty="0"/>
              <a:t> </a:t>
            </a:r>
            <a:r>
              <a:rPr lang="en-US" altLang="ko-KR" dirty="0"/>
              <a:t>(01010101011011</a:t>
            </a:r>
            <a:r>
              <a:rPr lang="ko-KR" altLang="en-US" dirty="0"/>
              <a:t>이 됩니다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필요한 다른 파일들을 합쳐서 최종 결과물 생성</a:t>
            </a:r>
            <a:r>
              <a:rPr lang="en-US" altLang="ko-KR" dirty="0"/>
              <a:t>(</a:t>
            </a:r>
            <a:r>
              <a:rPr lang="ko-KR" altLang="en-US" dirty="0" err="1"/>
              <a:t>링킹</a:t>
            </a:r>
            <a:r>
              <a:rPr lang="en-US" altLang="ko-KR" dirty="0"/>
              <a:t>) (</a:t>
            </a:r>
            <a:r>
              <a:rPr lang="ko-KR" altLang="en-US" dirty="0"/>
              <a:t>결과물은 </a:t>
            </a:r>
            <a:r>
              <a:rPr lang="en-US" altLang="ko-KR" dirty="0"/>
              <a:t>exe </a:t>
            </a:r>
            <a:r>
              <a:rPr lang="ko-KR" altLang="en-US" dirty="0"/>
              <a:t>등이 됩니다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4426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4AFE4-BD2E-4022-8463-7A50A43A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4B6B3-D4A1-4F3E-A6EF-6A9D36F6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</a:p>
          <a:p>
            <a:r>
              <a:rPr lang="ko-KR" altLang="en-US" dirty="0"/>
              <a:t>변수를 한번에 여러 개를 만들고</a:t>
            </a:r>
            <a:r>
              <a:rPr lang="en-US" altLang="ko-KR" dirty="0"/>
              <a:t>, </a:t>
            </a:r>
            <a:r>
              <a:rPr lang="ko-KR" altLang="en-US" dirty="0"/>
              <a:t>사용할 때는 인덱스를 이용하여 접근 가능하게 한 것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myarr</a:t>
            </a:r>
            <a:r>
              <a:rPr lang="en-US" altLang="ko-KR" dirty="0"/>
              <a:t>[10]; //</a:t>
            </a:r>
            <a:r>
              <a:rPr lang="ko-KR" altLang="en-US" dirty="0"/>
              <a:t>크기가 </a:t>
            </a:r>
            <a:r>
              <a:rPr lang="en-US" altLang="ko-KR" dirty="0"/>
              <a:t>10</a:t>
            </a:r>
            <a:r>
              <a:rPr lang="ko-KR" altLang="en-US" dirty="0"/>
              <a:t>인 배열을 선언한다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[0] = 1;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[1] = 1000;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[9] = 3234;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5453-22E0-4769-8CA7-C15ACCAA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</a:t>
            </a:r>
            <a:r>
              <a:rPr lang="en-US" altLang="ko-KR" dirty="0"/>
              <a:t>: </a:t>
            </a:r>
            <a:r>
              <a:rPr lang="ko-KR" altLang="en-US" dirty="0"/>
              <a:t>벡터 나타내기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1DA73-ABD0-41B9-AD29-66E61756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타입의 </a:t>
            </a:r>
            <a:r>
              <a:rPr lang="en-US" altLang="ko-KR" dirty="0"/>
              <a:t>x, y, z</a:t>
            </a:r>
            <a:r>
              <a:rPr lang="ko-KR" altLang="en-US" dirty="0"/>
              <a:t>를 각 성분으로 가지는 벡터 </a:t>
            </a:r>
            <a:r>
              <a:rPr lang="en-US" altLang="ko-KR" dirty="0"/>
              <a:t>a, b</a:t>
            </a:r>
            <a:r>
              <a:rPr lang="ko-KR" altLang="en-US" dirty="0"/>
              <a:t>를 선언하고자 한다면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 a[3];</a:t>
            </a:r>
          </a:p>
          <a:p>
            <a:pPr marL="0" indent="0">
              <a:buNone/>
            </a:pPr>
            <a:r>
              <a:rPr lang="en-US" altLang="ko-KR" dirty="0"/>
              <a:t>float b[3];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한 후 </a:t>
            </a:r>
            <a:r>
              <a:rPr lang="en-US" altLang="ko-KR" dirty="0"/>
              <a:t>a[0],a[1],a[2]</a:t>
            </a:r>
            <a:r>
              <a:rPr lang="ko-KR" altLang="en-US" dirty="0"/>
              <a:t>를 각각 </a:t>
            </a:r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x</a:t>
            </a:r>
            <a:r>
              <a:rPr lang="ko-KR" altLang="en-US" dirty="0"/>
              <a:t>성분</a:t>
            </a:r>
            <a:r>
              <a:rPr lang="en-US" altLang="ko-KR" dirty="0"/>
              <a:t>, y</a:t>
            </a:r>
            <a:r>
              <a:rPr lang="ko-KR" altLang="en-US" dirty="0"/>
              <a:t>성분</a:t>
            </a:r>
            <a:r>
              <a:rPr lang="en-US" altLang="ko-KR" dirty="0"/>
              <a:t>, z</a:t>
            </a:r>
            <a:r>
              <a:rPr lang="ko-KR" altLang="en-US" dirty="0"/>
              <a:t>성분으로 사용하고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b[0],b[1],b[2]</a:t>
            </a:r>
            <a:r>
              <a:rPr lang="ko-KR" altLang="en-US" dirty="0"/>
              <a:t>를 각각 </a:t>
            </a:r>
            <a:r>
              <a:rPr lang="en-US" altLang="ko-KR" dirty="0"/>
              <a:t>b</a:t>
            </a:r>
            <a:r>
              <a:rPr lang="ko-KR" altLang="en-US" dirty="0"/>
              <a:t>의</a:t>
            </a:r>
            <a:r>
              <a:rPr lang="en-US" altLang="ko-KR" dirty="0"/>
              <a:t> x</a:t>
            </a:r>
            <a:r>
              <a:rPr lang="ko-KR" altLang="en-US" dirty="0"/>
              <a:t>성분</a:t>
            </a:r>
            <a:r>
              <a:rPr lang="en-US" altLang="ko-KR" dirty="0"/>
              <a:t>, y</a:t>
            </a:r>
            <a:r>
              <a:rPr lang="ko-KR" altLang="en-US" dirty="0"/>
              <a:t>성분</a:t>
            </a:r>
            <a:r>
              <a:rPr lang="en-US" altLang="ko-KR" dirty="0"/>
              <a:t>, z</a:t>
            </a:r>
            <a:r>
              <a:rPr lang="ko-KR" altLang="en-US" dirty="0"/>
              <a:t>성분으로 사용하면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45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8CB5D-91A8-47F9-803C-FF84114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</a:t>
            </a:r>
            <a:r>
              <a:rPr lang="en-US" altLang="ko-KR" dirty="0"/>
              <a:t>5</a:t>
            </a:r>
            <a:r>
              <a:rPr lang="ko-KR" altLang="en-US" dirty="0"/>
              <a:t>개의 수를 </a:t>
            </a:r>
            <a:r>
              <a:rPr lang="ko-KR" altLang="en-US" dirty="0" err="1"/>
              <a:t>입력받고</a:t>
            </a:r>
            <a:r>
              <a:rPr lang="ko-KR" altLang="en-US" dirty="0"/>
              <a:t> 합을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B05D1-B24E-465D-94F9-6DFC0A62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물론 </a:t>
            </a:r>
            <a:r>
              <a:rPr lang="en-US" altLang="ko-KR" dirty="0"/>
              <a:t>input1, input2, input3, input4, input5 </a:t>
            </a:r>
            <a:r>
              <a:rPr lang="ko-KR" altLang="en-US" dirty="0"/>
              <a:t>이렇게 변수 </a:t>
            </a:r>
            <a:r>
              <a:rPr lang="en-US" altLang="ko-KR" dirty="0"/>
              <a:t>5</a:t>
            </a:r>
            <a:r>
              <a:rPr lang="ko-KR" altLang="en-US" dirty="0"/>
              <a:t>개를 만들어서 할 수도 있다</a:t>
            </a:r>
            <a:r>
              <a:rPr lang="en-US" altLang="ko-KR" dirty="0"/>
              <a:t>. </a:t>
            </a:r>
            <a:r>
              <a:rPr lang="ko-KR" altLang="en-US" dirty="0"/>
              <a:t>그런데 만약 변수가 </a:t>
            </a:r>
            <a:r>
              <a:rPr lang="en-US" altLang="ko-KR" dirty="0"/>
              <a:t>10</a:t>
            </a:r>
            <a:r>
              <a:rPr lang="ko-KR" altLang="en-US" dirty="0"/>
              <a:t>개로 바뀐다면</a:t>
            </a:r>
            <a:r>
              <a:rPr lang="en-US" altLang="ko-KR" dirty="0"/>
              <a:t>? 1000</a:t>
            </a:r>
            <a:r>
              <a:rPr lang="ko-KR" altLang="en-US" dirty="0"/>
              <a:t>개가 된다면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배열을 사용하는 것이 편하다</a:t>
            </a:r>
            <a:r>
              <a:rPr lang="en-US" altLang="ko-KR" dirty="0"/>
              <a:t>. </a:t>
            </a:r>
            <a:r>
              <a:rPr lang="ko-KR" altLang="en-US" dirty="0"/>
              <a:t>일반화가 가능하기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91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C907-22E9-43F1-A6D4-03822A66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06372-4818-4455-8D0F-62809134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306"/>
            <a:ext cx="4320335" cy="56656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input[5];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=0;i&lt;5;i++)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숫자를 입력하세요</a:t>
            </a:r>
            <a:r>
              <a:rPr lang="en-US" altLang="ko-KR" dirty="0"/>
              <a:t>:”;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cin</a:t>
            </a:r>
            <a:r>
              <a:rPr lang="en-US" altLang="ko-KR" dirty="0"/>
              <a:t>&gt;&gt;input[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입력한 수</a:t>
            </a:r>
            <a:r>
              <a:rPr lang="en-US" altLang="ko-KR" dirty="0"/>
              <a:t>:”;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&lt;&lt;‘ ‘;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float sum = 0.0f;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0B1B5-7BFA-4AB3-8DB8-BC49023ACC08}"/>
              </a:ext>
            </a:extLst>
          </p:cNvPr>
          <p:cNvSpPr txBox="1"/>
          <p:nvPr/>
        </p:nvSpPr>
        <p:spPr>
          <a:xfrm>
            <a:off x="5423647" y="1138518"/>
            <a:ext cx="5728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 += 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합</a:t>
            </a:r>
            <a:r>
              <a:rPr lang="en-US" altLang="ko-KR" dirty="0"/>
              <a:t>:”&lt;&lt;sum&lt;&lt;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80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9407-8D74-4DE1-AB99-FEAE683F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24CE7-E9C4-4166-A349-0B724168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호출하면 남이 만들어 둔 기능을 </a:t>
            </a:r>
            <a:r>
              <a:rPr lang="ko-KR" altLang="en-US" dirty="0" err="1"/>
              <a:t>불러다</a:t>
            </a:r>
            <a:r>
              <a:rPr lang="ko-KR" altLang="en-US" dirty="0"/>
              <a:t> 쓸 수 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인자들</a:t>
            </a:r>
            <a:r>
              <a:rPr lang="en-US" altLang="ko-KR" dirty="0"/>
              <a:t>);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13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A4BE-5318-4358-BEE7-28FC9BBB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호출의 예시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F491C5-101B-4809-9BE4-5185F7AF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78" y="1469932"/>
            <a:ext cx="5032121" cy="50234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9B04DF-B14D-4913-BAE2-93D7223846CD}"/>
              </a:ext>
            </a:extLst>
          </p:cNvPr>
          <p:cNvSpPr/>
          <p:nvPr/>
        </p:nvSpPr>
        <p:spPr>
          <a:xfrm>
            <a:off x="6096000" y="4131840"/>
            <a:ext cx="607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https://www.w3schools.com/cpp/cpp_functions.asp</a:t>
            </a:r>
          </a:p>
        </p:txBody>
      </p:sp>
    </p:spTree>
    <p:extLst>
      <p:ext uri="{BB962C8B-B14F-4D97-AF65-F5344CB8AC3E}">
        <p14:creationId xmlns:p14="http://schemas.microsoft.com/office/powerpoint/2010/main" val="106479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BDA79-89C3-4A7E-9BC7-EB97E13E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BF1AB-AF1E-4C09-8D83-3F4238F5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함숫값</a:t>
            </a:r>
            <a:r>
              <a:rPr lang="en-US" altLang="ko-KR" dirty="0"/>
              <a:t>_</a:t>
            </a:r>
            <a:r>
              <a:rPr lang="ko-KR" altLang="en-US" dirty="0"/>
              <a:t>타입 함수이름</a:t>
            </a:r>
            <a:r>
              <a:rPr lang="en-US" altLang="ko-KR" dirty="0"/>
              <a:t>(</a:t>
            </a:r>
            <a:r>
              <a:rPr lang="ko-KR" altLang="en-US" dirty="0" err="1"/>
              <a:t>함수입력값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1</a:t>
            </a:r>
            <a:r>
              <a:rPr lang="ko-KR" altLang="en-US" dirty="0"/>
              <a:t> 이름</a:t>
            </a:r>
            <a:r>
              <a:rPr lang="en-US" altLang="ko-KR" dirty="0"/>
              <a:t>1, …)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/>
              <a:t>함수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ko-KR" altLang="en-US" dirty="0" err="1"/>
              <a:t>함숫값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71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7CE3-5D89-41B9-9021-C2EFC56F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제작의 예시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더하기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65984-AADD-4DE9-8FF6-F375F4D9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add(int a, int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&lt;&lt;add(33,22);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55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5894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4822-AFA2-415A-926B-30878B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길이 벡터를 </a:t>
            </a:r>
            <a:r>
              <a:rPr lang="ko-KR" altLang="en-US" dirty="0" err="1"/>
              <a:t>내적하는</a:t>
            </a:r>
            <a:r>
              <a:rPr lang="ko-KR" altLang="en-US" dirty="0"/>
              <a:t> 함수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D5CC3-AC1C-4C5F-B94D-FF3C7F5F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float dot(float[] a, float[]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res = 0.0f;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=0;i&lt;3;i++)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res += a[</a:t>
            </a:r>
            <a:r>
              <a:rPr lang="en-US" altLang="ko-KR" dirty="0" err="1"/>
              <a:t>i</a:t>
            </a:r>
            <a:r>
              <a:rPr lang="en-US" altLang="ko-KR" dirty="0"/>
              <a:t>] * b[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res;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858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303E-303F-4A29-8507-B6B75AE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40A50-D623-47A6-872C-59F8FFE3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 err="1"/>
              <a:t>testa</a:t>
            </a:r>
            <a:r>
              <a:rPr lang="en-US" altLang="ko-KR" dirty="0"/>
              <a:t>[3] = {1.0f, 2.0f, 3.0f};</a:t>
            </a:r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 err="1"/>
              <a:t>testb</a:t>
            </a:r>
            <a:r>
              <a:rPr lang="en-US" altLang="ko-KR" dirty="0"/>
              <a:t>[3] = {-1.0f, 0.0f, 1.0f};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&lt;&lt;dot(</a:t>
            </a:r>
            <a:r>
              <a:rPr lang="en-US" altLang="ko-KR" dirty="0" err="1"/>
              <a:t>testa</a:t>
            </a:r>
            <a:r>
              <a:rPr lang="en-US" altLang="ko-KR" dirty="0"/>
              <a:t>, </a:t>
            </a:r>
            <a:r>
              <a:rPr lang="en-US" altLang="ko-KR" dirty="0" err="1"/>
              <a:t>testb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4841-5641-4A61-81DE-50662C76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9744F-0438-4EDA-BF2D-218C9B75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프로그램의 기본 모양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 err="1"/>
              <a:t>블라블라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&lt;&lt;“Hello world”&lt;&lt;</a:t>
            </a:r>
            <a:r>
              <a:rPr lang="en-US" altLang="ko-KR" dirty="0" err="1"/>
              <a:t>endl</a:t>
            </a:r>
            <a:r>
              <a:rPr lang="en-US" altLang="ko-KR" dirty="0"/>
              <a:t>;	//</a:t>
            </a:r>
            <a:r>
              <a:rPr lang="en-US" altLang="ko-KR" dirty="0" err="1"/>
              <a:t>endl</a:t>
            </a:r>
            <a:r>
              <a:rPr lang="ko-KR" altLang="en-US" dirty="0"/>
              <a:t>은 </a:t>
            </a:r>
            <a:r>
              <a:rPr lang="ko-KR" altLang="en-US" dirty="0" err="1"/>
              <a:t>줄바꿈문자를</a:t>
            </a:r>
            <a:r>
              <a:rPr lang="ko-KR" altLang="en-US" dirty="0"/>
              <a:t> 출력해준다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41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057DA-8CF0-43A4-8D76-AE764A4A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908D2-1C53-433F-A2CE-D9F0882B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MS-DOS</a:t>
            </a:r>
          </a:p>
          <a:p>
            <a:pPr lvl="1"/>
            <a:r>
              <a:rPr lang="ko-KR" altLang="en-US" dirty="0"/>
              <a:t>옛날에 썼던 검은 창만 나오는 운영체제</a:t>
            </a:r>
            <a:endParaRPr lang="en-US" altLang="ko-KR" dirty="0"/>
          </a:p>
          <a:p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ko-KR" altLang="en-US" dirty="0"/>
              <a:t>프로그램이 실행되는 단위</a:t>
            </a:r>
            <a:endParaRPr lang="en-US" altLang="ko-KR" dirty="0"/>
          </a:p>
          <a:p>
            <a:r>
              <a:rPr lang="ko-KR" altLang="en-US" dirty="0"/>
              <a:t>윈도우</a:t>
            </a:r>
            <a:endParaRPr lang="en-US" altLang="ko-KR" dirty="0"/>
          </a:p>
          <a:p>
            <a:pPr lvl="1"/>
            <a:r>
              <a:rPr lang="ko-KR" altLang="en-US" dirty="0"/>
              <a:t>화면에 떠서 사용자와 상호작용할 수 있는 창</a:t>
            </a:r>
            <a:endParaRPr lang="en-US" altLang="ko-KR" dirty="0"/>
          </a:p>
          <a:p>
            <a:r>
              <a:rPr lang="ko-KR" altLang="en-US" dirty="0"/>
              <a:t>커널</a:t>
            </a:r>
            <a:endParaRPr lang="en-US" altLang="ko-KR" dirty="0"/>
          </a:p>
          <a:p>
            <a:pPr lvl="1"/>
            <a:r>
              <a:rPr lang="ko-KR" altLang="en-US" dirty="0"/>
              <a:t>운영체제의 핵심부분을 담당하는 프로그램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320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5AEE8-45B4-42CF-96F6-E4D7EFBA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89ED1-6334-42C2-894C-5BF81B62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163"/>
            <a:ext cx="8946541" cy="55670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Application Programming Interface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MS-DOS</a:t>
            </a:r>
            <a:r>
              <a:rPr lang="ko-KR" altLang="en-US" dirty="0"/>
              <a:t>시절에는 한번에 한 프로그램만 실행할 수 있었고</a:t>
            </a:r>
            <a:r>
              <a:rPr lang="en-US" altLang="ko-KR" dirty="0"/>
              <a:t>, </a:t>
            </a:r>
            <a:r>
              <a:rPr lang="ko-KR" altLang="en-US" dirty="0"/>
              <a:t>그 한 프로그램은 컴퓨터의 주변 장치에 대한 모든 권한을 가질 수 있었다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현재  </a:t>
            </a:r>
            <a:r>
              <a:rPr lang="en-US" altLang="ko-KR" dirty="0"/>
              <a:t>Window</a:t>
            </a:r>
            <a:r>
              <a:rPr lang="ko-KR" altLang="en-US" dirty="0"/>
              <a:t>에서는 여러가지 프로그램이 동시에 돌아가기 때문에 응용 프로그램이 함부로 하드웨어를 조작하면 보안에 문제가 생길 수 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그래서 </a:t>
            </a:r>
            <a:r>
              <a:rPr lang="en-US" altLang="ko-KR" dirty="0"/>
              <a:t>CPU</a:t>
            </a:r>
            <a:r>
              <a:rPr lang="ko-KR" altLang="en-US" dirty="0"/>
              <a:t>에는 </a:t>
            </a:r>
            <a:r>
              <a:rPr lang="en-US" altLang="ko-KR" dirty="0"/>
              <a:t>RING</a:t>
            </a:r>
            <a:r>
              <a:rPr lang="ko-KR" altLang="en-US" dirty="0"/>
              <a:t>이라는 개념을 도입하여 프로세스별로 실행 가능한 </a:t>
            </a:r>
            <a:r>
              <a:rPr lang="ko-KR" altLang="en-US" dirty="0" err="1"/>
              <a:t>권한등을</a:t>
            </a:r>
            <a:r>
              <a:rPr lang="ko-KR" altLang="en-US" dirty="0"/>
              <a:t> 제한하였다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RING 0</a:t>
            </a:r>
            <a:r>
              <a:rPr lang="ko-KR" altLang="en-US" dirty="0"/>
              <a:t>는 커널에게 할당되고</a:t>
            </a:r>
            <a:r>
              <a:rPr lang="en-US" altLang="ko-KR" dirty="0"/>
              <a:t>, </a:t>
            </a:r>
            <a:r>
              <a:rPr lang="ko-KR" altLang="en-US" dirty="0"/>
              <a:t>모든 명령을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RING 3</a:t>
            </a:r>
            <a:r>
              <a:rPr lang="ko-KR" altLang="en-US" dirty="0"/>
              <a:t>은 유저레벨 애플리케이션에게 할당되고</a:t>
            </a:r>
            <a:r>
              <a:rPr lang="en-US" altLang="ko-KR" dirty="0"/>
              <a:t>, </a:t>
            </a:r>
            <a:r>
              <a:rPr lang="ko-KR" altLang="en-US" dirty="0"/>
              <a:t>제한된 명령만 실행 가능하다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예전에는 유저레벨 애플리케이션이 직접 하드웨어를 조작하여 디스크에 파일을 읽고 쓰거나</a:t>
            </a:r>
            <a:r>
              <a:rPr lang="en-US" altLang="ko-KR" dirty="0"/>
              <a:t>, </a:t>
            </a:r>
            <a:r>
              <a:rPr lang="ko-KR" altLang="en-US" dirty="0"/>
              <a:t>화면에 글씨를 출력할 수 있었는데</a:t>
            </a:r>
            <a:r>
              <a:rPr lang="en-US" altLang="ko-KR" dirty="0"/>
              <a:t>, </a:t>
            </a:r>
            <a:r>
              <a:rPr lang="ko-KR" altLang="en-US" dirty="0"/>
              <a:t>지금은 그게 안된다</a:t>
            </a:r>
            <a:r>
              <a:rPr lang="en-US" altLang="ko-KR" dirty="0"/>
              <a:t>. </a:t>
            </a:r>
            <a:r>
              <a:rPr lang="ko-KR" altLang="en-US" dirty="0"/>
              <a:t>그것은 </a:t>
            </a:r>
            <a:r>
              <a:rPr lang="en-US" altLang="ko-KR" dirty="0"/>
              <a:t>RING 0</a:t>
            </a:r>
            <a:r>
              <a:rPr lang="ko-KR" altLang="en-US" dirty="0"/>
              <a:t>에서만 할 수 있는 일이기 때문이다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따라서 실행 흐름을 </a:t>
            </a:r>
            <a:r>
              <a:rPr lang="en-US" altLang="ko-KR" dirty="0">
                <a:hlinkClick r:id="rId2"/>
              </a:rPr>
              <a:t>RING</a:t>
            </a:r>
            <a:r>
              <a:rPr lang="en-US" altLang="ko-KR" dirty="0"/>
              <a:t> 3</a:t>
            </a:r>
            <a:r>
              <a:rPr lang="ko-KR" altLang="en-US" dirty="0"/>
              <a:t>에서 </a:t>
            </a:r>
            <a:r>
              <a:rPr lang="en-US" altLang="ko-KR" dirty="0"/>
              <a:t>RING 0</a:t>
            </a:r>
            <a:r>
              <a:rPr lang="ko-KR" altLang="en-US" dirty="0"/>
              <a:t>으로 옮기는 방법이 필요하다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따라서 운영체제는 </a:t>
            </a:r>
            <a:r>
              <a:rPr lang="en-US" altLang="ko-KR" dirty="0"/>
              <a:t>API</a:t>
            </a:r>
            <a:r>
              <a:rPr lang="ko-KR" altLang="en-US" dirty="0"/>
              <a:t>라는 형식을 통해 운영체제의 중요한 기능들을 유저레벨 애플리케이션에게 노출하는 방법을 취하게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2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5886-C7D4-4F34-90D3-DCAE60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17C29-F75C-4ECA-A67A-E9171588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란 어떤 사람</a:t>
            </a:r>
            <a:r>
              <a:rPr lang="en-US" altLang="ko-KR" dirty="0"/>
              <a:t>/</a:t>
            </a:r>
            <a:r>
              <a:rPr lang="ko-KR" altLang="en-US" dirty="0"/>
              <a:t>단체가 함수들을 잔뜩 만들어서 잘 포장하고 연결하여 다른 사람이 쉽게 쓸 수 있게 만들어 둔 라이브러리를 호출하는 인터페이스 같은 존재이다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API</a:t>
            </a:r>
            <a:r>
              <a:rPr lang="ko-KR" altLang="en-US" dirty="0"/>
              <a:t>의 함수의 이름과 함수 인자들만 알면 그 함수들을 이용하여 우리가 원하는 프로그램을 쉽게 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 err="1"/>
              <a:t>stdio.h</a:t>
            </a:r>
            <a:r>
              <a:rPr lang="en-US" altLang="ko-KR" dirty="0"/>
              <a:t>, </a:t>
            </a:r>
            <a:r>
              <a:rPr lang="en-US" altLang="ko-KR" dirty="0" err="1"/>
              <a:t>math.h</a:t>
            </a:r>
            <a:r>
              <a:rPr lang="en-US" altLang="ko-KR" dirty="0"/>
              <a:t>, </a:t>
            </a:r>
            <a:r>
              <a:rPr lang="ko-KR" altLang="en-US" dirty="0"/>
              <a:t>등등의 </a:t>
            </a:r>
            <a:r>
              <a:rPr lang="en-US" altLang="ko-KR" dirty="0"/>
              <a:t>C </a:t>
            </a:r>
            <a:r>
              <a:rPr lang="ko-KR" altLang="en-US" dirty="0"/>
              <a:t>표준 라이브러리의 함수들</a:t>
            </a:r>
            <a:r>
              <a:rPr lang="en-US" altLang="ko-KR" dirty="0"/>
              <a:t> </a:t>
            </a:r>
            <a:r>
              <a:rPr lang="ko-KR" altLang="en-US" dirty="0"/>
              <a:t>집합</a:t>
            </a:r>
            <a:endParaRPr lang="en-US" altLang="ko-KR" dirty="0"/>
          </a:p>
          <a:p>
            <a:pPr lvl="1"/>
            <a:r>
              <a:rPr lang="en-US" altLang="ko-KR" dirty="0"/>
              <a:t>iostream, vector, set </a:t>
            </a:r>
            <a:r>
              <a:rPr lang="ko-KR" altLang="en-US" dirty="0"/>
              <a:t>등의 </a:t>
            </a:r>
            <a:r>
              <a:rPr lang="en-US" altLang="ko-KR" dirty="0"/>
              <a:t>C++ </a:t>
            </a:r>
            <a:r>
              <a:rPr lang="ko-KR" altLang="en-US" dirty="0"/>
              <a:t>표준 라이브러리의 함수들 집합</a:t>
            </a:r>
            <a:endParaRPr lang="en-US" altLang="ko-KR" dirty="0"/>
          </a:p>
          <a:p>
            <a:pPr lvl="1"/>
            <a:r>
              <a:rPr lang="en-US" altLang="ko-KR" dirty="0"/>
              <a:t>windows API (</a:t>
            </a:r>
            <a:r>
              <a:rPr lang="ko-KR" altLang="en-US" dirty="0"/>
              <a:t>수만 개가 넘음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Posix</a:t>
            </a:r>
            <a:r>
              <a:rPr lang="en-US" altLang="ko-KR" dirty="0"/>
              <a:t> API (</a:t>
            </a:r>
            <a:r>
              <a:rPr lang="ko-KR" altLang="en-US" dirty="0"/>
              <a:t>리눅스에서 주로 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OpenGL, </a:t>
            </a:r>
            <a:r>
              <a:rPr lang="en-US" altLang="ko-KR" dirty="0" err="1"/>
              <a:t>OpenAL</a:t>
            </a:r>
            <a:r>
              <a:rPr lang="en-US" altLang="ko-KR" dirty="0"/>
              <a:t>(3</a:t>
            </a:r>
            <a:r>
              <a:rPr lang="ko-KR" altLang="en-US" dirty="0"/>
              <a:t>차원 그래픽</a:t>
            </a:r>
            <a:r>
              <a:rPr lang="en-US" altLang="ko-KR" dirty="0"/>
              <a:t>, </a:t>
            </a:r>
            <a:r>
              <a:rPr lang="ko-KR" altLang="en-US" dirty="0"/>
              <a:t>오디오 출력 라이브러리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981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1DA7-B529-4C5B-A2F3-4E158929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API </a:t>
            </a:r>
            <a:r>
              <a:rPr lang="ko-KR" altLang="en-US" dirty="0"/>
              <a:t>사용해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F7A9E-5564-4DA1-8012-7C65C8EF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MessageBox</a:t>
            </a:r>
            <a:r>
              <a:rPr lang="en-US" altLang="ko-KR" dirty="0"/>
              <a:t>(0, “</a:t>
            </a:r>
            <a:r>
              <a:rPr lang="ko-KR" altLang="en-US" dirty="0"/>
              <a:t>내용</a:t>
            </a:r>
            <a:r>
              <a:rPr lang="en-US" altLang="ko-KR" dirty="0"/>
              <a:t>”, “</a:t>
            </a:r>
            <a:r>
              <a:rPr lang="ko-KR" altLang="en-US" dirty="0"/>
              <a:t>제목</a:t>
            </a:r>
            <a:r>
              <a:rPr lang="en-US" altLang="ko-KR" dirty="0"/>
              <a:t>” , MB_OK);</a:t>
            </a:r>
          </a:p>
          <a:p>
            <a:r>
              <a:rPr lang="ko-KR" altLang="en-US" dirty="0"/>
              <a:t>인터넷에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메시지박스 띄우는 방법</a:t>
            </a:r>
            <a:endParaRPr lang="en-US" altLang="ko-KR" dirty="0"/>
          </a:p>
          <a:p>
            <a:pPr lvl="1"/>
            <a:r>
              <a:rPr lang="ko-KR" altLang="en-US" dirty="0"/>
              <a:t>이라고 검색하면 자세한 강좌들이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03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8A71-9D99-4C07-A65F-80F2FCD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1BC9-1787-4D8A-A22F-8D90FBA6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17059"/>
            <a:ext cx="8946541" cy="4195481"/>
          </a:xfrm>
        </p:spPr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언어의 꽃이라고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주소를 다루는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주소를 알고 싶을 때 </a:t>
            </a:r>
            <a:r>
              <a:rPr lang="en-US" altLang="ko-KR" dirty="0"/>
              <a:t>: </a:t>
            </a:r>
            <a:r>
              <a:rPr lang="en-US" altLang="ko-KR" dirty="0" err="1"/>
              <a:t>cout</a:t>
            </a:r>
            <a:r>
              <a:rPr lang="en-US" altLang="ko-KR" dirty="0"/>
              <a:t>&lt;&lt; &amp;a ;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번지에 값을 </a:t>
            </a:r>
            <a:r>
              <a:rPr lang="en-US" altLang="ko-KR" dirty="0"/>
              <a:t>1</a:t>
            </a:r>
            <a:r>
              <a:rPr lang="ko-KR" altLang="en-US" dirty="0"/>
              <a:t>바이트 읽고 싶을 때</a:t>
            </a:r>
            <a:r>
              <a:rPr lang="en-US" altLang="ko-KR" dirty="0"/>
              <a:t>: </a:t>
            </a:r>
            <a:r>
              <a:rPr lang="en-US" altLang="ko-KR" dirty="0" err="1"/>
              <a:t>cout</a:t>
            </a:r>
            <a:r>
              <a:rPr lang="en-US" altLang="ko-KR" dirty="0"/>
              <a:t>&lt;&lt; ((char*)1000);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번지에 값을 </a:t>
            </a:r>
            <a:r>
              <a:rPr lang="en-US" altLang="ko-KR" dirty="0"/>
              <a:t>1</a:t>
            </a:r>
            <a:r>
              <a:rPr lang="ko-KR" altLang="en-US" dirty="0"/>
              <a:t>바이트 쓰고 싶을 때</a:t>
            </a:r>
            <a:r>
              <a:rPr lang="en-US" altLang="ko-KR" dirty="0"/>
              <a:t>: *((char*)1000) = 123;</a:t>
            </a:r>
          </a:p>
          <a:p>
            <a:pPr lvl="1"/>
            <a:r>
              <a:rPr lang="ko-KR" altLang="en-US" dirty="0"/>
              <a:t>즉 메모리의 원하는 번지에 정보를 바이트 단위로 적을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301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735FC-A707-4297-9EBA-6DC2B706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A95BA-391E-4012-B7ED-10068368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주소를 알아낸다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int a;</a:t>
            </a:r>
          </a:p>
          <a:p>
            <a:pPr marL="457200" lvl="1" indent="0">
              <a:buNone/>
            </a:pPr>
            <a:r>
              <a:rPr lang="en-US" altLang="ko-KR" dirty="0"/>
              <a:t>int * address = &amp;a;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주소로부터 값을 참조한다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valueOfA</a:t>
            </a:r>
            <a:r>
              <a:rPr lang="en-US" altLang="ko-KR" dirty="0"/>
              <a:t> = *address;</a:t>
            </a:r>
          </a:p>
          <a:p>
            <a:pPr marL="457200" lvl="1" indent="0">
              <a:buNone/>
            </a:pPr>
            <a:r>
              <a:rPr lang="en-US" altLang="ko-KR" dirty="0"/>
              <a:t>*address = 10;</a:t>
            </a:r>
          </a:p>
          <a:p>
            <a:pPr marL="457200" lvl="1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&lt;&lt;a&lt;&lt;</a:t>
            </a:r>
            <a:r>
              <a:rPr lang="en-US" altLang="ko-KR" dirty="0" err="1"/>
              <a:t>endl</a:t>
            </a:r>
            <a:r>
              <a:rPr lang="en-US" altLang="ko-KR" dirty="0"/>
              <a:t>;	//10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60031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2077C-514C-45BC-955F-841B1A0B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주소를 담는 변수는 </a:t>
            </a:r>
            <a:r>
              <a:rPr lang="en-US" altLang="ko-KR" dirty="0"/>
              <a:t>*</a:t>
            </a:r>
            <a:r>
              <a:rPr lang="ko-KR" altLang="en-US" dirty="0"/>
              <a:t>를 붙여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79A19-67D5-4788-8B13-8CC13095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* a;</a:t>
            </a:r>
          </a:p>
          <a:p>
            <a:pPr marL="0" indent="0">
              <a:buNone/>
            </a:pPr>
            <a:r>
              <a:rPr lang="en-US" altLang="ko-KR" dirty="0"/>
              <a:t>char * b;</a:t>
            </a:r>
          </a:p>
          <a:p>
            <a:pPr marL="0" indent="0">
              <a:buNone/>
            </a:pPr>
            <a:r>
              <a:rPr lang="en-US" altLang="ko-KR" dirty="0"/>
              <a:t>long * c;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87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1D5D3-C327-4EDA-BF7B-2011E713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그림을 통해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29012-3094-4F3C-BC03-EA0F2CCF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변수는 어떤 주소를 가리키고 있다고 생각하면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00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32894-1654-40BB-9CFC-85610866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E3E3-7F7E-4DAE-9968-FF6F963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자료형 변수이름</a:t>
            </a:r>
            <a:r>
              <a:rPr lang="en-US" altLang="ko-KR" dirty="0"/>
              <a:t>;</a:t>
            </a:r>
          </a:p>
          <a:p>
            <a:pPr lvl="1"/>
            <a:r>
              <a:rPr lang="ko-KR" altLang="en-US" dirty="0"/>
              <a:t>자료형에는 </a:t>
            </a:r>
            <a:r>
              <a:rPr lang="en-US" altLang="ko-KR" dirty="0"/>
              <a:t>char, short, int, long, float, double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변수이름은 영어 알파벳과 </a:t>
            </a:r>
            <a:r>
              <a:rPr lang="en-US" altLang="ko-KR" dirty="0"/>
              <a:t>_, </a:t>
            </a:r>
            <a:r>
              <a:rPr lang="ko-KR" altLang="en-US" dirty="0"/>
              <a:t>숫자를 이용해서 짓는다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int age;	//int</a:t>
            </a:r>
            <a:r>
              <a:rPr lang="ko-KR" altLang="en-US" dirty="0"/>
              <a:t>형의 </a:t>
            </a:r>
            <a:r>
              <a:rPr lang="en-US" altLang="ko-KR" dirty="0"/>
              <a:t>age</a:t>
            </a:r>
            <a:r>
              <a:rPr lang="ko-KR" altLang="en-US" dirty="0"/>
              <a:t>라는 이름을 가진 변수를 하나 선언한다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age = 10; 	//age</a:t>
            </a:r>
            <a:r>
              <a:rPr lang="ko-KR" altLang="en-US" dirty="0"/>
              <a:t>라는 변수에 </a:t>
            </a:r>
            <a:r>
              <a:rPr lang="en-US" altLang="ko-KR" dirty="0"/>
              <a:t>10</a:t>
            </a:r>
            <a:r>
              <a:rPr lang="ko-KR" altLang="en-US" dirty="0"/>
              <a:t>을 대입한다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6882-E786-4B42-B414-784A65EA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AE55A-620E-4B96-9D88-7877DCFF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/>
              <a:t>        A</a:t>
            </a:r>
          </a:p>
          <a:p>
            <a:pPr marL="457200" lvl="1" indent="0">
              <a:buNone/>
            </a:pPr>
            <a:r>
              <a:rPr lang="en-US" altLang="ko-KR" dirty="0"/>
              <a:t>    } else {</a:t>
            </a:r>
          </a:p>
          <a:p>
            <a:pPr marL="457200" lvl="1" indent="0">
              <a:buNone/>
            </a:pPr>
            <a:r>
              <a:rPr lang="en-US" altLang="ko-KR" dirty="0"/>
              <a:t>        B</a:t>
            </a:r>
          </a:p>
          <a:p>
            <a:pPr marL="457200" lvl="1" indent="0">
              <a:buNone/>
            </a:pPr>
            <a:r>
              <a:rPr lang="en-US" altLang="ko-KR" dirty="0"/>
              <a:t>    }</a:t>
            </a:r>
          </a:p>
          <a:p>
            <a:pPr lvl="1"/>
            <a:r>
              <a:rPr lang="ko-KR" altLang="en-US" dirty="0"/>
              <a:t>조건을 만족하면 </a:t>
            </a:r>
            <a:r>
              <a:rPr lang="en-US" altLang="ko-KR" dirty="0"/>
              <a:t>A,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else </a:t>
            </a:r>
            <a:r>
              <a:rPr lang="ko-KR" altLang="en-US" dirty="0"/>
              <a:t>절은 생략할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75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C3BF-88B1-4B24-89C4-B67965D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D25B2-72DD-4761-A0A1-AD745851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문의 예시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int life = 100; //</a:t>
            </a:r>
            <a:r>
              <a:rPr lang="ko-KR" altLang="en-US" dirty="0"/>
              <a:t>초기 라이프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 err="1"/>
              <a:t>블라블라</a:t>
            </a:r>
            <a:r>
              <a:rPr lang="ko-KR" altLang="en-US" dirty="0"/>
              <a:t> 뭔가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if(life &lt;0)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		std::</a:t>
            </a:r>
            <a:r>
              <a:rPr lang="en-US" altLang="ko-KR" dirty="0" err="1"/>
              <a:t>cout</a:t>
            </a:r>
            <a:r>
              <a:rPr lang="en-US" altLang="ko-KR" dirty="0"/>
              <a:t> &lt;&lt; “</a:t>
            </a:r>
            <a:r>
              <a:rPr lang="ko-KR" altLang="en-US" dirty="0"/>
              <a:t>죽었습니다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    }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std::</a:t>
            </a:r>
            <a:r>
              <a:rPr lang="en-US" altLang="ko-KR" dirty="0" err="1"/>
              <a:t>cout</a:t>
            </a:r>
            <a:r>
              <a:rPr lang="en-US" altLang="ko-KR" dirty="0"/>
              <a:t>&lt;&lt; “</a:t>
            </a:r>
            <a:r>
              <a:rPr lang="ko-KR" altLang="en-US" dirty="0"/>
              <a:t>살아 있습니다“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754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6292F-9D6F-4991-BFF5-373AEC39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뭔가 입출력하기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E5565-CBB8-4A43-8973-E742F46F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ko-KR" altLang="en-US" dirty="0"/>
              <a:t>출력내용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&gt;&gt; </a:t>
            </a:r>
            <a:r>
              <a:rPr lang="ko-KR" altLang="en-US" dirty="0" err="1"/>
              <a:t>입력내용받을변수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5505C-FF6F-4AE1-ABCE-FC9D0A52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시간에 배울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A97B7-30F9-4B6F-8799-C87D0C62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들면 </a:t>
            </a:r>
            <a:r>
              <a:rPr lang="en-US" altLang="ko-KR" dirty="0"/>
              <a:t>Hello world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번 출력하고 싶을 때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 출력하고 싶을 때</a:t>
            </a:r>
            <a:endParaRPr lang="en-US" altLang="ko-KR" dirty="0"/>
          </a:p>
          <a:p>
            <a:r>
              <a:rPr lang="ko-KR" altLang="en-US" dirty="0"/>
              <a:t>어떤 집합의 모든 요소에 대해 뭔가 하고 싶을 때</a:t>
            </a:r>
            <a:endParaRPr lang="en-US" altLang="ko-KR" dirty="0"/>
          </a:p>
          <a:p>
            <a:r>
              <a:rPr lang="ko-KR" altLang="en-US" dirty="0"/>
              <a:t>등등에 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1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AE2D-F6AB-4D43-B3E4-C5488838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모양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A0CAD-F673-43E6-8639-B94BC663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</a:p>
          <a:p>
            <a:r>
              <a:rPr lang="en-US" altLang="ko-KR" dirty="0"/>
              <a:t>for</a:t>
            </a:r>
          </a:p>
          <a:p>
            <a:r>
              <a:rPr lang="en-US" altLang="ko-KR" dirty="0" err="1"/>
              <a:t>do~while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세가지 모양이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56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15A9954631CA46A77A35A4F28D7451" ma:contentTypeVersion="2" ma:contentTypeDescription="새 문서를 만듭니다." ma:contentTypeScope="" ma:versionID="55666677b5fc2c60081606ba3f897b78">
  <xsd:schema xmlns:xsd="http://www.w3.org/2001/XMLSchema" xmlns:xs="http://www.w3.org/2001/XMLSchema" xmlns:p="http://schemas.microsoft.com/office/2006/metadata/properties" xmlns:ns3="d7ba3e9b-e41f-4eb6-83ef-7160f6d8fee9" targetNamespace="http://schemas.microsoft.com/office/2006/metadata/properties" ma:root="true" ma:fieldsID="c921ee2f244ee8c541cd8498908b14e8" ns3:_="">
    <xsd:import namespace="d7ba3e9b-e41f-4eb6-83ef-7160f6d8fe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a3e9b-e41f-4eb6-83ef-7160f6d8fe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791A30-09E3-4F2B-8322-691D8165B3F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d7ba3e9b-e41f-4eb6-83ef-7160f6d8fee9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5172F5-8F14-4F5F-90DB-B8629459DE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ba3e9b-e41f-4eb6-83ef-7160f6d8f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21DC4B-6708-43E9-8AB1-7C257F3602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2437</TotalTime>
  <Words>1244</Words>
  <Application>Microsoft Office PowerPoint</Application>
  <PresentationFormat>와이드스크린</PresentationFormat>
  <Paragraphs>278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이온</vt:lpstr>
      <vt:lpstr>SPLIT 14차</vt:lpstr>
      <vt:lpstr>지난 시간 복습</vt:lpstr>
      <vt:lpstr>지난 시간 복습</vt:lpstr>
      <vt:lpstr>지난 시간 복습</vt:lpstr>
      <vt:lpstr>지난 시간 복습</vt:lpstr>
      <vt:lpstr>지난 시간 복습</vt:lpstr>
      <vt:lpstr>화면에 뭔가 입출력하기</vt:lpstr>
      <vt:lpstr>이번 시간에 배울 것</vt:lpstr>
      <vt:lpstr>반복문의 모양</vt:lpstr>
      <vt:lpstr>반복문의 3요소</vt:lpstr>
      <vt:lpstr>while문</vt:lpstr>
      <vt:lpstr>for문</vt:lpstr>
      <vt:lpstr>for문의 예시</vt:lpstr>
      <vt:lpstr>do~while문</vt:lpstr>
      <vt:lpstr>do~while문의 예시</vt:lpstr>
      <vt:lpstr>반복문의 실습 1. 수열</vt:lpstr>
      <vt:lpstr>답</vt:lpstr>
      <vt:lpstr>새로운 표현 : +=와 ++</vt:lpstr>
      <vt:lpstr>++의 예시</vt:lpstr>
      <vt:lpstr>배열</vt:lpstr>
      <vt:lpstr>배열의 활용: 벡터 나타내기</vt:lpstr>
      <vt:lpstr>사용자에게 5개의 수를 입력받고 합을 출력</vt:lpstr>
      <vt:lpstr>답</vt:lpstr>
      <vt:lpstr>함수 호출하기</vt:lpstr>
      <vt:lpstr>함수 호출의 예시</vt:lpstr>
      <vt:lpstr>함수 만들기</vt:lpstr>
      <vt:lpstr>함수 제작의 예시 - 더하기 함수</vt:lpstr>
      <vt:lpstr>3길이 벡터를 내적하는 함수 만들어 봅시다.</vt:lpstr>
      <vt:lpstr>이 함수의 사용</vt:lpstr>
      <vt:lpstr>여담</vt:lpstr>
      <vt:lpstr>API</vt:lpstr>
      <vt:lpstr>API</vt:lpstr>
      <vt:lpstr>윈도우 API 사용해 보기</vt:lpstr>
      <vt:lpstr>포인터</vt:lpstr>
      <vt:lpstr>포인터 문법</vt:lpstr>
      <vt:lpstr>주소를 담는 변수는 *를 붙여 선언</vt:lpstr>
      <vt:lpstr>그림을 통해 이해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14차</dc:title>
  <dc:creator>양현서</dc:creator>
  <cp:lastModifiedBy>양현서</cp:lastModifiedBy>
  <cp:revision>26</cp:revision>
  <dcterms:created xsi:type="dcterms:W3CDTF">2019-10-09T11:49:12Z</dcterms:created>
  <dcterms:modified xsi:type="dcterms:W3CDTF">2019-10-31T03:26:10Z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0x0101003815A9954631CA46A77A35A4F28D7451</vt:lpwstr>
  </property>
</Properties>
</file>