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DBD5F-C408-47D6-93AA-7062AD45A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F2C301-B971-48EB-A222-431BD4316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2597A-2C6E-46EF-A0DC-6C3E390D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0D36-4FA4-4F72-BC40-59E80BFFBCC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5C9CA-7E3C-438D-88F8-48A9EDAD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A79E3-B523-4D04-8A1E-53FCB34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46D3-082A-4CE0-8F81-F8E6D698E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FC9AE-8503-43E6-BF60-D0E02BE9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DE9E4D-8998-401E-9232-5A777AF8B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26B9F-8C97-4C41-8ED0-3274C496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0D36-4FA4-4F72-BC40-59E80BFFBCC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94B59-42AA-4F51-AFA9-E8791900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19E46-C5C2-4E43-9AAF-A0B07C3B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46D3-082A-4CE0-8F81-F8E6D698E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6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061F3B-779F-44F4-A7CC-13AE49C80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29F2C7-7E0D-470B-B360-3AEDB3C92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5E2F5-8270-47A6-A238-10F79F77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0D36-4FA4-4F72-BC40-59E80BFFBCC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63CD8-B576-445F-9EDE-50CB42BA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A62EF-49F3-42BC-A067-0486FA83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46D3-082A-4CE0-8F81-F8E6D698E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60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08B5-DBEF-48F4-94D1-951FAC3E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3524B-D8EF-4B67-9C72-F34F7345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6DE11-2DCA-4E97-BC2F-BDEA99FC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0D36-4FA4-4F72-BC40-59E80BFFBCC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34F63-705C-4686-98CA-DC3578AC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FBE84-D2AC-418E-95DC-0318203B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46D3-082A-4CE0-8F81-F8E6D698E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9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DD842-69B0-48AD-B905-37B3D3AC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932C9-9BFD-4B64-B062-896A06273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96D8D-C5FE-410F-89BC-C04A190C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0D36-4FA4-4F72-BC40-59E80BFFBCC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7DEFB-2BCF-4B7B-86CD-4F65972E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61C56-22DA-4146-BCA0-C3515E54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46D3-082A-4CE0-8F81-F8E6D698E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0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9800-157D-4E48-8C31-88409FF5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67122-2F6E-4E87-9992-CB622D835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F80CC-1CA1-4226-A77A-FD650CCED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13726A-3D00-4183-8EC4-1D222DF5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0D36-4FA4-4F72-BC40-59E80BFFBCC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D263D-4FCF-45E1-9F17-3C6BA4AC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D71F3A-A2D9-4860-89E9-C974730C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46D3-082A-4CE0-8F81-F8E6D698E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9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CC910-9CC5-424E-B54B-7E8EE854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8106F0-5444-4A35-84B3-F012448BA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EB50C-1EBC-4E6E-B7AC-A8B10E7C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B2D849-CB56-4916-8E8D-F00AB2FA9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D64B06-8FE2-4100-BD8A-EF2CCEF30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519C7B-A646-4DF7-8433-A808F7DD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0D36-4FA4-4F72-BC40-59E80BFFBCC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1D449B-B79D-4ABA-8358-19FE0A1C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69F777-55D0-4A33-9168-4A38C47D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46D3-082A-4CE0-8F81-F8E6D698E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6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8BE3B-1ED2-4DE8-BA46-8F490E1C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86AF9C-7E71-4890-9077-893AB6AB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0D36-4FA4-4F72-BC40-59E80BFFBCC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51B870-4650-48CD-9527-7043993D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CF3001-C39D-4F6F-9DE8-CE58B465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46D3-082A-4CE0-8F81-F8E6D698E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9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69548E-4051-4B40-B941-39AEC898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0D36-4FA4-4F72-BC40-59E80BFFBCC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115C46-0848-4941-8F9C-F8E38E9F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24C1D0-325C-4BE0-8235-69AAE474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46D3-082A-4CE0-8F81-F8E6D698E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0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5479D-0545-4D2E-8CD2-2EE30E9A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D9136-1044-4143-B35F-C04D2F35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A0BF40-AF0B-441A-8372-9C62A686F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71A81-502A-49FF-A0AD-50DF4FFD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0D36-4FA4-4F72-BC40-59E80BFFBCC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B11D5E-AA26-46D3-A446-20688108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2CCA1-202B-47AD-BB5C-890BD328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46D3-082A-4CE0-8F81-F8E6D698E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5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AB708-8161-4BDC-8832-B21B9EE9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F15952-EF20-4B3A-9CED-C3360D0DB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84FD1B-B417-4E51-9967-85C4DE4E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7D6401-E94A-4BA1-B070-0F9B6A34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0D36-4FA4-4F72-BC40-59E80BFFBCC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F4C541-E63E-4FF4-A327-88E1BF4B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3BDF6-D8FC-4E48-9965-FF392509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46D3-082A-4CE0-8F81-F8E6D698E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3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31AABA-5D3B-4434-B936-0F00DCD4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37107-31A1-45EE-BD90-7FAE14154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A8218-2426-4EB7-AFA4-C82720202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00D36-4FA4-4F72-BC40-59E80BFFBCC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D4B35-C7DE-4056-8EA1-4B3875A99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79C89-786F-4873-B2D1-5C8EFBB2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646D3-082A-4CE0-8F81-F8E6D698E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1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E04CF-5C41-49FF-90B2-9D948BE62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용어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6E6CC7-953E-493F-ABFC-934FF038B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92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5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32943D-7C42-4ABB-B0D8-62DCEB81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어떤 </a:t>
            </a:r>
            <a:r>
              <a:rPr lang="ko-KR" altLang="en-US" sz="2600" dirty="0">
                <a:solidFill>
                  <a:srgbClr val="FFFFFF"/>
                </a:solidFill>
              </a:rPr>
              <a:t>버튼이 눌렸는가</a:t>
            </a:r>
            <a:r>
              <a:rPr lang="en-US" altLang="ko-KR" sz="2600" dirty="0">
                <a:solidFill>
                  <a:srgbClr val="FFFFFF"/>
                </a:solidFill>
              </a:rPr>
              <a:t>?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F18B5232-B8F8-40C5-AF9F-DA58B68EC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t="4013" r="17493" b="5145"/>
          <a:stretch/>
        </p:blipFill>
        <p:spPr>
          <a:xfrm>
            <a:off x="2182758" y="9524"/>
            <a:ext cx="8961491" cy="6788526"/>
          </a:xfrm>
        </p:spPr>
      </p:pic>
    </p:spTree>
    <p:extLst>
      <p:ext uri="{BB962C8B-B14F-4D97-AF65-F5344CB8AC3E}">
        <p14:creationId xmlns:p14="http://schemas.microsoft.com/office/powerpoint/2010/main" val="251243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0112F-6563-46AF-8B24-D33151D7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B3AC8C-274A-450E-8A1A-84771D084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3" r="17297" b="5082"/>
          <a:stretch/>
        </p:blipFill>
        <p:spPr>
          <a:xfrm>
            <a:off x="2552701" y="66933"/>
            <a:ext cx="8439150" cy="6782562"/>
          </a:xfrm>
        </p:spPr>
      </p:pic>
    </p:spTree>
    <p:extLst>
      <p:ext uri="{BB962C8B-B14F-4D97-AF65-F5344CB8AC3E}">
        <p14:creationId xmlns:p14="http://schemas.microsoft.com/office/powerpoint/2010/main" val="43989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17C0C-0910-40A7-8E3D-8A60C62B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5C3CD0-5E3E-485C-9C1A-B32E55805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4013" r="18233" b="4925"/>
          <a:stretch/>
        </p:blipFill>
        <p:spPr>
          <a:xfrm>
            <a:off x="2000250" y="0"/>
            <a:ext cx="8658226" cy="6808737"/>
          </a:xfrm>
        </p:spPr>
      </p:pic>
    </p:spTree>
    <p:extLst>
      <p:ext uri="{BB962C8B-B14F-4D97-AF65-F5344CB8AC3E}">
        <p14:creationId xmlns:p14="http://schemas.microsoft.com/office/powerpoint/2010/main" val="307319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125C6-146D-4975-8736-4A200CDB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BD9BC7-5863-4D0F-B45B-84D992999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5" t="8610" r="18971" b="4706"/>
          <a:stretch/>
        </p:blipFill>
        <p:spPr>
          <a:xfrm>
            <a:off x="1209675" y="47624"/>
            <a:ext cx="8751310" cy="6638925"/>
          </a:xfrm>
        </p:spPr>
      </p:pic>
    </p:spTree>
    <p:extLst>
      <p:ext uri="{BB962C8B-B14F-4D97-AF65-F5344CB8AC3E}">
        <p14:creationId xmlns:p14="http://schemas.microsoft.com/office/powerpoint/2010/main" val="112821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77104-F29A-46DB-8FB3-57218562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6D86B8-F456-41ED-8657-EA74A4EA1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3" t="7990" r="23896" b="4925"/>
          <a:stretch/>
        </p:blipFill>
        <p:spPr>
          <a:xfrm>
            <a:off x="1857375" y="40608"/>
            <a:ext cx="7505700" cy="6817392"/>
          </a:xfrm>
        </p:spPr>
      </p:pic>
    </p:spTree>
    <p:extLst>
      <p:ext uri="{BB962C8B-B14F-4D97-AF65-F5344CB8AC3E}">
        <p14:creationId xmlns:p14="http://schemas.microsoft.com/office/powerpoint/2010/main" val="122027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E01F8-9A20-40AD-A72E-C8FFC0CB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88E1CB-AAB9-408F-B884-A0A45BBE2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2" t="7953" r="24389" b="5144"/>
          <a:stretch/>
        </p:blipFill>
        <p:spPr>
          <a:xfrm>
            <a:off x="1609724" y="95249"/>
            <a:ext cx="8105776" cy="6676336"/>
          </a:xfrm>
        </p:spPr>
      </p:pic>
    </p:spTree>
    <p:extLst>
      <p:ext uri="{BB962C8B-B14F-4D97-AF65-F5344CB8AC3E}">
        <p14:creationId xmlns:p14="http://schemas.microsoft.com/office/powerpoint/2010/main" val="286420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FFD4C-67FD-4C1B-97BE-C79DCC34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93ECF72-4FDA-42B5-8DEC-D7351C0D6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5" t="8172" r="37442" b="5143"/>
          <a:stretch/>
        </p:blipFill>
        <p:spPr>
          <a:xfrm>
            <a:off x="1914524" y="0"/>
            <a:ext cx="7467601" cy="7885787"/>
          </a:xfrm>
        </p:spPr>
      </p:pic>
    </p:spTree>
    <p:extLst>
      <p:ext uri="{BB962C8B-B14F-4D97-AF65-F5344CB8AC3E}">
        <p14:creationId xmlns:p14="http://schemas.microsoft.com/office/powerpoint/2010/main" val="169966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와이드스크린</PresentationFormat>
  <Paragraphs>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용어 정리</vt:lpstr>
      <vt:lpstr>어떤 버튼이 눌렸는가?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용어 정리</dc:title>
  <dc:creator>양현서</dc:creator>
  <cp:lastModifiedBy>양현서</cp:lastModifiedBy>
  <cp:revision>2</cp:revision>
  <dcterms:created xsi:type="dcterms:W3CDTF">2019-04-13T03:42:33Z</dcterms:created>
  <dcterms:modified xsi:type="dcterms:W3CDTF">2019-04-13T03:56:23Z</dcterms:modified>
</cp:coreProperties>
</file>