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64" r:id="rId6"/>
    <p:sldId id="265" r:id="rId7"/>
    <p:sldId id="267" r:id="rId8"/>
    <p:sldId id="268" r:id="rId9"/>
    <p:sldId id="290" r:id="rId10"/>
    <p:sldId id="257" r:id="rId11"/>
    <p:sldId id="279" r:id="rId12"/>
    <p:sldId id="258" r:id="rId13"/>
    <p:sldId id="259" r:id="rId14"/>
    <p:sldId id="260" r:id="rId15"/>
    <p:sldId id="261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8" r:id="rId25"/>
    <p:sldId id="277" r:id="rId26"/>
    <p:sldId id="280" r:id="rId27"/>
    <p:sldId id="28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D1CF-B29A-42ED-9446-09B7A665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73537D-AC91-4221-B297-FF6695C17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B7D2C-55A4-4392-AF09-A1787081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EEAAA-EA1F-47D7-905F-07611359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4E75A-2524-4B5F-A9FF-A69F9278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99017-3F72-4421-BF43-9A639D8A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127D3-EE28-4288-8307-4F02CA14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1EF8E-E38D-43BC-9B02-5375385B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74E7D-4644-4A78-B0CE-A1FA3E69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5A3CD-DBD1-4CAD-B519-C925EFA6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A999D2-5C48-4A8A-96DD-193C4A73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5CEFF-EA6A-49A0-8475-CBA7C342C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94606-AE31-4070-A533-426236A3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8B0D1-E2EC-4BD8-81CA-B0F536A9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491B6-D4D5-45E7-8DF5-B4E070ED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10C06-C7A0-4B2D-BA3F-7871A7B4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859E4-6B2E-41D7-8A32-C71142AB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191F-9D80-4A5F-8F17-992A2356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FEF9F-6880-49B5-9EE5-8A84818C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1D852-6BD4-494F-B727-D9507A09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6D68-A962-460A-A35B-6B064FF6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2F367-181C-4B7F-BA65-963B2510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2F9A1-1465-4D91-9E32-432F954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71D0-AE67-47DF-8A52-6223E95F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EDAC9-7E3D-4BC8-9112-2B4E1DBE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6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74592-1421-4C9D-BAA1-AFE76B14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4A352-6047-495B-A438-1EA8BF0FB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83FF7-342E-4ACC-99CB-46923B0F9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112B3-0D95-4C80-8A14-7770180A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A57E2-AF8C-44AE-BDF6-1667593D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FC66C-BF12-4952-8164-7D64C31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28CE-89DC-4312-B1D7-0E5DE4A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0B41A-8A49-4F77-BC52-F8FEEBFC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AFFDB-8194-4790-AAD5-E91E53612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4FE433-727F-4D12-BE03-1BF538C3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6B2C3C-2C0A-4414-9BB6-C116E116D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958952-09C7-4B85-AEC5-954DAC43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5B4D9-5D59-41A7-BCC6-A2A22AD7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F388D-FD6E-4263-9972-269DA04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1DB3-8EB5-49F4-A67B-EC0DF127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9581C-553F-486B-9872-E6B46394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8440D-6BD1-4A68-B674-053773CE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139DE-F64C-4B1C-8854-3886AC25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8F7912-F955-4C73-AED0-D7065217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086E2-0FB9-4324-A016-C9F1E5C6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3FB9A-0275-4590-BB25-A4E43E5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EE29F-1FEE-4088-84C6-9A6FA905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4FD45-F249-412A-B342-61988174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97B30-BCEC-4164-A8EC-2A2438022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687D1-185D-4DBA-A475-16D11025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7312A-B77C-41B2-A84F-70AE417A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85465-44D8-4BB8-AEE9-249A4CA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B851B-10DE-4E06-ADF7-61E1953B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86CAB-356C-4A1B-89F6-A145A07F4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5CD26-6EA4-4C68-9C4C-1A15B7C8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6AEAD-C5BE-4F07-9C93-94E7B711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57EE2-1C02-44E9-87D3-5E7CAD6F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6B36F-E667-4451-8F14-08A77433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0EBF2-CB04-41AC-9694-76C7CF15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29358-E439-4FF3-8A59-E48F1F16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8F0EA-61EA-4ADC-A5B7-964100DD3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8EF5-54F1-4446-856E-BD232728E0CE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9A950-42EA-46AA-9349-A4BA53C69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03BC9-3150-4B16-A5D0-5AD44765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999C-B0BE-4B89-AE15-C5092A0DD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1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5E074-A27F-43A9-99B5-E75BED7B5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SPLIT 5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85BC2-7A7E-4689-BFB2-6991C1BD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 파일 이해와 처리</a:t>
            </a:r>
          </a:p>
        </p:txBody>
      </p:sp>
    </p:spTree>
    <p:extLst>
      <p:ext uri="{BB962C8B-B14F-4D97-AF65-F5344CB8AC3E}">
        <p14:creationId xmlns:p14="http://schemas.microsoft.com/office/powerpoint/2010/main" val="157081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9297-97CF-45FB-9076-EADC7850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21DF7-3601-4CBC-8AF5-3837EC39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/>
              <a:t>문서</a:t>
            </a:r>
            <a:endParaRPr lang="en-US" altLang="ko-KR" dirty="0"/>
          </a:p>
          <a:p>
            <a:r>
              <a:rPr lang="ko-KR" altLang="en-US" dirty="0"/>
              <a:t>소리</a:t>
            </a:r>
            <a:endParaRPr lang="en-US" altLang="ko-KR" dirty="0"/>
          </a:p>
          <a:p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동영상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13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75ED5-C603-4169-A473-6E302CA6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6A3B-B8B0-4164-85A6-EC20E0B9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데이터의 메타데이터를 잘 저장하기 위해 파일의 맨 앞에 위치하는 데이터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파일의 맨 뒤에 있으면 </a:t>
            </a:r>
            <a:r>
              <a:rPr lang="en-US" altLang="ko-KR" dirty="0"/>
              <a:t>footer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1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F1815-62CE-4321-A34C-03F9BB2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E022B-B0D6-401A-BE7E-0BA1A4BE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말 그대로 폰트나 색 이런 것을 제외하고</a:t>
            </a:r>
            <a:endParaRPr lang="en-US" altLang="ko-KR" dirty="0"/>
          </a:p>
          <a:p>
            <a:r>
              <a:rPr lang="ko-KR" altLang="en-US" dirty="0"/>
              <a:t>문자의 배열 자체만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txt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59204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1E3A-A96E-4376-96C4-2D15EF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– ASCII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E9FAA-C121-4EF4-A62C-57FEB3DC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개발되었을 때</a:t>
            </a:r>
            <a:r>
              <a:rPr lang="en-US" altLang="ko-KR" dirty="0"/>
              <a:t>, </a:t>
            </a:r>
            <a:r>
              <a:rPr lang="ko-KR" altLang="en-US" dirty="0"/>
              <a:t>문자를 표현해야 할 일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영어의 알파벳을 숫자에 대응하는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292853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A3E76-223C-4F52-BEE4-67B3E2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 </a:t>
            </a:r>
            <a:r>
              <a:rPr lang="ko-KR" altLang="en-US" dirty="0"/>
              <a:t>코드 </a:t>
            </a:r>
            <a:r>
              <a:rPr lang="ko-KR" altLang="en-US" dirty="0" err="1"/>
              <a:t>대응표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E79FB2-94E9-4055-BB95-634B8A2C1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924463"/>
            <a:ext cx="10515600" cy="4153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0DF03-3549-4D35-92BE-6E7181B217F5}"/>
              </a:ext>
            </a:extLst>
          </p:cNvPr>
          <p:cNvSpPr txBox="1"/>
          <p:nvPr/>
        </p:nvSpPr>
        <p:spPr>
          <a:xfrm>
            <a:off x="838200" y="6078125"/>
            <a:ext cx="1051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bg.wikipedia.org/wiki/ASCII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EBFC16-1C78-4FC2-8ED6-EEF910DF1B81}"/>
              </a:ext>
            </a:extLst>
          </p:cNvPr>
          <p:cNvSpPr/>
          <p:nvPr/>
        </p:nvSpPr>
        <p:spPr>
          <a:xfrm>
            <a:off x="-2764068" y="-9049"/>
            <a:ext cx="360226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= NULL</a:t>
            </a:r>
          </a:p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 = ‘A’</a:t>
            </a:r>
          </a:p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61 = ‘a’</a:t>
            </a:r>
          </a:p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 = ‘1’</a:t>
            </a:r>
          </a:p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= ‘ ‘</a:t>
            </a:r>
          </a:p>
        </p:txBody>
      </p:sp>
    </p:spTree>
    <p:extLst>
      <p:ext uri="{BB962C8B-B14F-4D97-AF65-F5344CB8AC3E}">
        <p14:creationId xmlns:p14="http://schemas.microsoft.com/office/powerpoint/2010/main" val="16667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5113A-1293-4443-A4E1-0C6E55F2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953DA-E9F9-4658-A6A1-1AFECC1A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ASCII code</a:t>
            </a:r>
            <a:r>
              <a:rPr lang="ko-KR" altLang="en-US" dirty="0"/>
              <a:t>로 나타내는 숫자들을 연속된 메모리에 저장한다</a:t>
            </a:r>
            <a:r>
              <a:rPr lang="en-US" altLang="ko-KR" dirty="0"/>
              <a:t>. </a:t>
            </a:r>
            <a:r>
              <a:rPr lang="ko-KR" altLang="en-US" dirty="0"/>
              <a:t>문자열의 끝에 </a:t>
            </a:r>
            <a:r>
              <a:rPr lang="en-US" altLang="ko-KR" dirty="0"/>
              <a:t>0(NULL)</a:t>
            </a:r>
            <a:r>
              <a:rPr lang="ko-KR" altLang="en-US" dirty="0"/>
              <a:t>을 삽입한다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문자열의 길이를 구하려면 문자열의 처음부터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나올때까지</a:t>
            </a:r>
            <a:r>
              <a:rPr lang="ko-KR" altLang="en-US" dirty="0"/>
              <a:t> 재면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48 65 6C</a:t>
            </a:r>
            <a:r>
              <a:rPr lang="ko-KR" altLang="en-US" dirty="0"/>
              <a:t> </a:t>
            </a:r>
            <a:r>
              <a:rPr lang="en-US" altLang="ko-KR" dirty="0"/>
              <a:t>6C</a:t>
            </a:r>
            <a:r>
              <a:rPr lang="ko-KR" altLang="en-US" dirty="0"/>
              <a:t> </a:t>
            </a:r>
            <a:r>
              <a:rPr lang="en-US" altLang="ko-KR" dirty="0"/>
              <a:t>6F</a:t>
            </a:r>
            <a:r>
              <a:rPr lang="ko-KR" altLang="en-US" dirty="0"/>
              <a:t> </a:t>
            </a:r>
            <a:r>
              <a:rPr lang="en-US" altLang="ko-KR" dirty="0"/>
              <a:t>00 : Hello</a:t>
            </a:r>
            <a:r>
              <a:rPr lang="ko-KR" altLang="en-US" dirty="0"/>
              <a:t>라는 문자열이다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97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25AFD-9544-42CF-B472-999E972F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Multibyte 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281CC-B0BA-48EE-BCC4-69B33D20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MBCS: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 </a:t>
            </a:r>
            <a:r>
              <a:rPr lang="en-US" altLang="ko-KR" dirty="0"/>
              <a:t>character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r>
              <a:rPr lang="ko-KR" altLang="en-US" dirty="0"/>
              <a:t>한 글자가 여러 바이트를 사용하는 문자열 인코딩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Head byte</a:t>
            </a:r>
            <a:r>
              <a:rPr lang="ko-KR" altLang="en-US" dirty="0"/>
              <a:t>와 </a:t>
            </a:r>
            <a:r>
              <a:rPr lang="en-US" altLang="ko-KR" dirty="0"/>
              <a:t>Trail byte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F71C31-7FC8-41D3-843D-8E3DB677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09" y="4216400"/>
            <a:ext cx="7124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9B0-D1F8-4B2E-B550-1BDE53E0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CE775-B27D-4236-AFE7-04375CF3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Universal-encode</a:t>
            </a:r>
          </a:p>
          <a:p>
            <a:r>
              <a:rPr lang="ko-KR" altLang="en-US" dirty="0"/>
              <a:t>세계의 많은 문자들을 지원하기 위해 국제적으로 정한 표준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EUC_KR</a:t>
            </a:r>
            <a:r>
              <a:rPr lang="ko-KR" altLang="en-US" dirty="0"/>
              <a:t>등 각 국가 인코딩에서는 한국어와 중국어</a:t>
            </a:r>
            <a:r>
              <a:rPr lang="en-US" altLang="ko-KR" dirty="0"/>
              <a:t>, </a:t>
            </a:r>
            <a:r>
              <a:rPr lang="ko-KR" altLang="en-US" dirty="0"/>
              <a:t>일본어를 동시에 표현하는데 어려움이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뛝쀍땳궭귋뒓</a:t>
            </a:r>
            <a:r>
              <a:rPr lang="en-US" altLang="ko-KR" dirty="0"/>
              <a:t>…. </a:t>
            </a:r>
            <a:r>
              <a:rPr lang="ko-KR" altLang="en-US" dirty="0"/>
              <a:t>이런 것을 막아준다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79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02A7-B2E1-424D-BD2A-37FFBA43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Unicode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3C8CE-F010-4336-A51D-643320F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UTF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https://ko.wikipedia.org/wiki/</a:t>
            </a:r>
            <a:r>
              <a:rPr lang="ko-KR" altLang="en-US" dirty="0"/>
              <a:t>유니코드</a:t>
            </a:r>
            <a:r>
              <a:rPr lang="en-US" altLang="ko-KR" dirty="0"/>
              <a:t>_</a:t>
            </a:r>
            <a:r>
              <a:rPr lang="ko-KR" altLang="en-US" dirty="0"/>
              <a:t>평면</a:t>
            </a:r>
            <a:r>
              <a:rPr lang="en-US" altLang="ko-KR" dirty="0"/>
              <a:t>#</a:t>
            </a:r>
            <a:r>
              <a:rPr lang="ko-KR" altLang="en-US" dirty="0"/>
              <a:t>기본</a:t>
            </a:r>
            <a:r>
              <a:rPr lang="en-US" altLang="ko-KR" dirty="0"/>
              <a:t>_</a:t>
            </a:r>
            <a:r>
              <a:rPr lang="ko-KR" altLang="en-US" dirty="0"/>
              <a:t>다국어</a:t>
            </a:r>
            <a:r>
              <a:rPr lang="en-US" altLang="ko-KR" dirty="0"/>
              <a:t>_</a:t>
            </a:r>
            <a:r>
              <a:rPr lang="ko-KR" altLang="en-US" dirty="0"/>
              <a:t>평면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Fixed-width</a:t>
            </a:r>
            <a:r>
              <a:rPr lang="ko-KR" altLang="en-US" dirty="0"/>
              <a:t>가 편하다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74A70-148D-4B84-A8E9-A6A35FD5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0" y="2788863"/>
            <a:ext cx="6096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38F6-C763-49D6-BBB0-53C4336A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332B9-817B-40A0-8D09-63415EA9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RGBA</a:t>
            </a:r>
          </a:p>
          <a:p>
            <a:r>
              <a:rPr lang="ko-KR" altLang="en-US" dirty="0"/>
              <a:t>각 요소들이 각각 </a:t>
            </a:r>
            <a:r>
              <a:rPr lang="en-US" altLang="ko-KR" dirty="0"/>
              <a:t>1</a:t>
            </a:r>
            <a:r>
              <a:rPr lang="ko-KR" altLang="en-US" dirty="0" err="1"/>
              <a:t>바이트씩</a:t>
            </a:r>
            <a:r>
              <a:rPr lang="ko-KR" altLang="en-US" dirty="0"/>
              <a:t> 사용</a:t>
            </a:r>
            <a:r>
              <a:rPr lang="en-US" altLang="ko-KR" dirty="0"/>
              <a:t>(unsigned:0~255;0~0xFF)</a:t>
            </a:r>
          </a:p>
          <a:p>
            <a:r>
              <a:rPr lang="en-US" altLang="ko-KR" dirty="0"/>
              <a:t>0xFFFFFFFF: </a:t>
            </a:r>
            <a:r>
              <a:rPr lang="ko-KR" altLang="en-US" dirty="0"/>
              <a:t>흰색</a:t>
            </a:r>
            <a:endParaRPr lang="en-US" altLang="ko-KR" dirty="0"/>
          </a:p>
          <a:p>
            <a:r>
              <a:rPr lang="en-US" altLang="ko-KR" dirty="0"/>
              <a:t>0xFF0000FF: </a:t>
            </a:r>
            <a:r>
              <a:rPr lang="ko-KR" altLang="en-US" dirty="0"/>
              <a:t>빨간색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알파값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불투명도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67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578C-6A01-4C9C-8D18-49FAEFA1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7250B-5A0F-4BA7-9CC5-8CB4F1D7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진법 </a:t>
            </a:r>
            <a:r>
              <a:rPr lang="en-US" altLang="ko-KR" dirty="0"/>
              <a:t>bin()</a:t>
            </a:r>
          </a:p>
          <a:p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진법 </a:t>
            </a:r>
            <a:r>
              <a:rPr lang="en-US" altLang="ko-KR" dirty="0"/>
              <a:t>: 0xDEADBEEF, 0xABCDEF12, … hex()</a:t>
            </a:r>
          </a:p>
        </p:txBody>
      </p:sp>
    </p:spTree>
    <p:extLst>
      <p:ext uri="{BB962C8B-B14F-4D97-AF65-F5344CB8AC3E}">
        <p14:creationId xmlns:p14="http://schemas.microsoft.com/office/powerpoint/2010/main" val="289110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E3BA4-E7A8-45B1-9322-DD9A7EC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 </a:t>
            </a:r>
            <a:r>
              <a:rPr lang="ko-KR" altLang="en-US" dirty="0" err="1"/>
              <a:t>블렌딩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7DE7C-B82E-473D-8A90-AC6109CB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0x00FFFF7F </a:t>
            </a:r>
            <a:r>
              <a:rPr lang="ko-KR" altLang="en-US" dirty="0"/>
              <a:t>와 </a:t>
            </a:r>
            <a:r>
              <a:rPr lang="en-US" altLang="ko-KR" dirty="0"/>
              <a:t>0xFFFF007F </a:t>
            </a:r>
            <a:r>
              <a:rPr lang="ko-KR" altLang="en-US" dirty="0"/>
              <a:t>를 섞는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공식이 여러 종류가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4A872-4B9E-42BE-820E-EEF72E27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819400"/>
            <a:ext cx="517289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144D-51D0-423A-83B0-04555FD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AFFD2-9729-4993-831A-32063CA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bmp</a:t>
            </a:r>
          </a:p>
          <a:p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en-US" altLang="ko-KR" dirty="0"/>
              <a:t>jpg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35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4787B-6067-4D5D-ACD2-C6D5ED1D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기본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38A28-C820-4172-8C46-5EB3FA3B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가로 세로 길이</a:t>
            </a:r>
            <a:r>
              <a:rPr lang="en-US" altLang="ko-KR" dirty="0"/>
              <a:t>, </a:t>
            </a:r>
            <a:r>
              <a:rPr lang="ko-KR" altLang="en-US" dirty="0"/>
              <a:t>각 픽셀의 값</a:t>
            </a:r>
            <a:endParaRPr lang="en-US" altLang="ko-KR" dirty="0"/>
          </a:p>
          <a:p>
            <a:r>
              <a:rPr lang="en-US" altLang="ko-KR" dirty="0"/>
              <a:t>class image:</a:t>
            </a:r>
          </a:p>
          <a:p>
            <a:pPr marL="457200" lvl="1" indent="0">
              <a:buNone/>
            </a:pPr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__(w, h, data):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self.width</a:t>
            </a:r>
            <a:r>
              <a:rPr lang="en-US" altLang="ko-KR" dirty="0"/>
              <a:t> = w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self.height</a:t>
            </a:r>
            <a:r>
              <a:rPr lang="en-US" altLang="ko-KR" dirty="0"/>
              <a:t> = h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self.data</a:t>
            </a:r>
            <a:r>
              <a:rPr lang="en-US" altLang="ko-KR" dirty="0"/>
              <a:t> = data</a:t>
            </a:r>
          </a:p>
          <a:p>
            <a:pPr marL="457200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getPixel</a:t>
            </a:r>
            <a:r>
              <a:rPr lang="en-US" altLang="ko-KR" dirty="0"/>
              <a:t>(self, x, y):</a:t>
            </a:r>
          </a:p>
          <a:p>
            <a:pPr marL="457200" lvl="1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self.data</a:t>
            </a:r>
            <a:r>
              <a:rPr lang="en-US" altLang="ko-KR" dirty="0"/>
              <a:t>[</a:t>
            </a:r>
            <a:r>
              <a:rPr lang="en-US" altLang="ko-KR" dirty="0" err="1"/>
              <a:t>x,y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82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5212B-EBE7-44EB-88ED-DC86EE6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C5BE8-3806-4202-A90D-296BEC73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마이크로소프트에서 즐겨 쓰는 포맷</a:t>
            </a:r>
            <a:endParaRPr lang="en-US" altLang="ko-KR" dirty="0"/>
          </a:p>
          <a:p>
            <a:r>
              <a:rPr lang="ko-KR" altLang="en-US" dirty="0"/>
              <a:t>압축하지 않고 위의 정보를 그대로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AVI </a:t>
            </a:r>
            <a:r>
              <a:rPr lang="ko-KR" altLang="en-US" dirty="0"/>
              <a:t>동영상 포맷에서도 종종 사용됨</a:t>
            </a:r>
            <a:endParaRPr lang="en-US" altLang="ko-KR" dirty="0"/>
          </a:p>
          <a:p>
            <a:r>
              <a:rPr lang="en-US" altLang="ko-KR" dirty="0"/>
              <a:t>RGB</a:t>
            </a:r>
            <a:r>
              <a:rPr lang="ko-KR" altLang="en-US" dirty="0"/>
              <a:t>가 아닌 </a:t>
            </a:r>
            <a:r>
              <a:rPr lang="en-US" altLang="ko-KR" dirty="0"/>
              <a:t>RBG?</a:t>
            </a:r>
            <a:r>
              <a:rPr lang="ko-KR" altLang="en-US" dirty="0"/>
              <a:t>로 저장함</a:t>
            </a:r>
            <a:endParaRPr lang="en-US" altLang="ko-KR" dirty="0"/>
          </a:p>
          <a:p>
            <a:r>
              <a:rPr lang="ko-KR" altLang="en-US" dirty="0"/>
              <a:t>팔레트를 사용하기도 함</a:t>
            </a:r>
            <a:endParaRPr lang="en-US" altLang="ko-KR" dirty="0"/>
          </a:p>
          <a:p>
            <a:r>
              <a:rPr lang="ko-KR" altLang="en-US" dirty="0"/>
              <a:t>두 가지 방식이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 자체가 간단해서 윈도우 밖에서도 쉽게 읽을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39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5AA4-C628-4219-BF00-5D961B67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 팔레트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1282D-89CD-4B92-BBBD-F55BBBB9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RGBA</a:t>
            </a:r>
            <a:r>
              <a:rPr lang="ko-KR" altLang="en-US" dirty="0"/>
              <a:t>값은 </a:t>
            </a:r>
            <a:r>
              <a:rPr lang="en-US" altLang="ko-KR" dirty="0"/>
              <a:t>32</a:t>
            </a:r>
            <a:r>
              <a:rPr lang="ko-KR" altLang="en-US" dirty="0"/>
              <a:t>비트 즉 </a:t>
            </a:r>
            <a:r>
              <a:rPr lang="en-US" altLang="ko-KR" dirty="0"/>
              <a:t>DWORD </a:t>
            </a:r>
            <a:r>
              <a:rPr lang="ko-KR" altLang="en-US" dirty="0"/>
              <a:t>크기를 갖고 있으므로 파일 크기가 </a:t>
            </a:r>
            <a:r>
              <a:rPr lang="en-US" altLang="ko-KR" dirty="0"/>
              <a:t>4</a:t>
            </a:r>
            <a:r>
              <a:rPr lang="ko-KR" altLang="en-US" dirty="0"/>
              <a:t>바이트 </a:t>
            </a:r>
            <a:r>
              <a:rPr lang="en-US" altLang="ko-KR" dirty="0"/>
              <a:t>* 100</a:t>
            </a:r>
            <a:r>
              <a:rPr lang="ko-KR" altLang="en-US" dirty="0"/>
              <a:t>만 크기까지도 늘어날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팔레트를 쓰면 자주 쓰이는 색들만 모아서 정의해 두고 </a:t>
            </a:r>
            <a:r>
              <a:rPr lang="ko-KR" altLang="en-US" dirty="0" err="1"/>
              <a:t>픽셀값</a:t>
            </a:r>
            <a:r>
              <a:rPr lang="ko-KR" altLang="en-US" dirty="0"/>
              <a:t> 대신 팔레트에 대한 인덱스를 기록하여 데이터를 줄일 수 있다</a:t>
            </a:r>
            <a:r>
              <a:rPr lang="en-US" altLang="ko-KR" dirty="0"/>
              <a:t>. 65535</a:t>
            </a:r>
            <a:r>
              <a:rPr lang="ko-KR" altLang="en-US" dirty="0"/>
              <a:t>개의 색을 사용해도 충분하지만 </a:t>
            </a:r>
            <a:r>
              <a:rPr lang="en-US" altLang="ko-KR" dirty="0"/>
              <a:t>4</a:t>
            </a:r>
            <a:r>
              <a:rPr lang="ko-KR" altLang="en-US" dirty="0"/>
              <a:t>바이트가 </a:t>
            </a:r>
            <a:r>
              <a:rPr lang="en-US" altLang="ko-KR" dirty="0"/>
              <a:t>2</a:t>
            </a:r>
            <a:r>
              <a:rPr lang="ko-KR" altLang="en-US" dirty="0"/>
              <a:t>바이트가 되어 크기가 줄어든다</a:t>
            </a:r>
          </a:p>
        </p:txBody>
      </p:sp>
    </p:spTree>
    <p:extLst>
      <p:ext uri="{BB962C8B-B14F-4D97-AF65-F5344CB8AC3E}">
        <p14:creationId xmlns:p14="http://schemas.microsoft.com/office/powerpoint/2010/main" val="362842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E76E-FDE6-4562-8CEE-0A487DDE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F8380-1E77-4058-91D2-228363B9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portable network graphics</a:t>
            </a:r>
          </a:p>
          <a:p>
            <a:r>
              <a:rPr lang="ko-KR" altLang="en-US" dirty="0"/>
              <a:t>헤더가 좀 더 많은 정보를 담고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팔레트를 사용하기도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윈도우 이외 운영체제에서도 사용이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62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98442-E143-4BA2-9606-87D800AC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29EF2-6D5C-4472-B5B2-0DCA8FC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 파일을 손실 압축하며</a:t>
            </a:r>
            <a:r>
              <a:rPr lang="en-US" altLang="ko-KR" dirty="0"/>
              <a:t>, </a:t>
            </a:r>
            <a:r>
              <a:rPr lang="ko-KR" altLang="en-US" dirty="0"/>
              <a:t>사진 등에 가장 많이 쓰임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자세한 내용은 푸리에 </a:t>
            </a:r>
            <a:r>
              <a:rPr lang="en-US" altLang="ko-KR" dirty="0"/>
              <a:t>+ </a:t>
            </a:r>
            <a:r>
              <a:rPr lang="ko-KR" altLang="en-US" dirty="0" err="1"/>
              <a:t>허프만</a:t>
            </a:r>
            <a:r>
              <a:rPr lang="ko-KR" altLang="en-US" dirty="0"/>
              <a:t> 인코딩 관련 수학이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879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014A-6159-4AF6-8A47-DE66FAFF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8A582-CFCD-4C63-849E-E183ECCF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image library</a:t>
            </a:r>
          </a:p>
          <a:p>
            <a:endParaRPr lang="en-US" altLang="ko-KR" dirty="0"/>
          </a:p>
          <a:p>
            <a:r>
              <a:rPr lang="en-US" altLang="ko-KR" dirty="0"/>
              <a:t>pip install PIL</a:t>
            </a:r>
          </a:p>
          <a:p>
            <a:endParaRPr lang="en-US" altLang="ko-KR" dirty="0"/>
          </a:p>
          <a:p>
            <a:r>
              <a:rPr lang="en-US" altLang="ko-KR" dirty="0"/>
              <a:t>python –m pip install PIL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7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6797-3DEE-42AE-9A31-6670E1A5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CE43-9F48-4345-AC58-E8A01E74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스피커에서 진동판이 일으킬 압력을 시간 순서대로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MIDI</a:t>
            </a:r>
          </a:p>
          <a:p>
            <a:r>
              <a:rPr lang="en-US" altLang="ko-KR" dirty="0"/>
              <a:t>PCM</a:t>
            </a:r>
          </a:p>
          <a:p>
            <a:r>
              <a:rPr lang="en-US" altLang="ko-KR" dirty="0"/>
              <a:t>WAV</a:t>
            </a:r>
          </a:p>
          <a:p>
            <a:r>
              <a:rPr lang="en-US" altLang="ko-KR" dirty="0"/>
              <a:t>MP3</a:t>
            </a:r>
          </a:p>
          <a:p>
            <a:r>
              <a:rPr lang="en-US" altLang="ko-KR" dirty="0"/>
              <a:t>OGG</a:t>
            </a:r>
          </a:p>
          <a:p>
            <a:r>
              <a:rPr lang="en-US" altLang="ko-KR" dirty="0"/>
              <a:t>AAC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928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72420-B951-4C19-8B5E-5DD9CF87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D8A4B-8C4F-48B6-BCB0-F4EDB74F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컴퓨터의 악보 같은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소리 데이터 자체가 담겨 있는 게 아니라 어떤 악기로 어떤 길이로 어떤 음을 연주할지를 </a:t>
            </a:r>
            <a:r>
              <a:rPr lang="ko-KR" altLang="en-US" dirty="0" err="1"/>
              <a:t>적어둔다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재생하기 위해 </a:t>
            </a:r>
            <a:r>
              <a:rPr lang="en-US" altLang="ko-KR" dirty="0"/>
              <a:t>sound font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29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73A0F-A6BB-4583-A847-255F6278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54CB8-26D7-4DE9-8F5C-C70E58E5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6248" cy="4351338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0</a:t>
            </a:r>
            <a:r>
              <a:rPr lang="ko-KR" altLang="en-US" dirty="0"/>
              <a:t>이냐 </a:t>
            </a:r>
            <a:r>
              <a:rPr lang="en-US" altLang="ko-KR" dirty="0"/>
              <a:t>1</a:t>
            </a:r>
            <a:r>
              <a:rPr lang="ko-KR" altLang="en-US" dirty="0"/>
              <a:t>이냐 </a:t>
            </a:r>
            <a:r>
              <a:rPr lang="en-US" altLang="ko-KR" dirty="0"/>
              <a:t>(2</a:t>
            </a:r>
            <a:r>
              <a:rPr lang="ko-KR" altLang="en-US" dirty="0"/>
              <a:t>진법으로 </a:t>
            </a:r>
            <a:r>
              <a:rPr lang="en-US" altLang="ko-KR" dirty="0"/>
              <a:t>1</a:t>
            </a:r>
            <a:r>
              <a:rPr lang="ko-KR" altLang="en-US" dirty="0"/>
              <a:t>자리</a:t>
            </a:r>
            <a:r>
              <a:rPr lang="en-US" altLang="ko-KR" dirty="0"/>
              <a:t>)	   C		Java</a:t>
            </a:r>
          </a:p>
          <a:p>
            <a:r>
              <a:rPr lang="ko-KR" altLang="en-US" dirty="0"/>
              <a:t>바이트 </a:t>
            </a:r>
            <a:r>
              <a:rPr lang="en-US" altLang="ko-KR" dirty="0"/>
              <a:t>: 8</a:t>
            </a:r>
            <a:r>
              <a:rPr lang="ko-KR" altLang="en-US" dirty="0"/>
              <a:t>비트 </a:t>
            </a:r>
            <a:r>
              <a:rPr lang="en-US" altLang="ko-KR" dirty="0"/>
              <a:t>(2</a:t>
            </a:r>
            <a:r>
              <a:rPr lang="ko-KR" altLang="en-US" dirty="0"/>
              <a:t>진법으로 </a:t>
            </a:r>
            <a:r>
              <a:rPr lang="en-US" altLang="ko-KR" dirty="0"/>
              <a:t>8</a:t>
            </a:r>
            <a:r>
              <a:rPr lang="ko-KR" altLang="en-US" dirty="0"/>
              <a:t>자리</a:t>
            </a:r>
            <a:r>
              <a:rPr lang="en-US" altLang="ko-KR" dirty="0"/>
              <a:t>)	 char		byte</a:t>
            </a:r>
          </a:p>
          <a:p>
            <a:r>
              <a:rPr lang="ko-KR" altLang="en-US" dirty="0"/>
              <a:t>워드</a:t>
            </a:r>
            <a:r>
              <a:rPr lang="en-US" altLang="ko-KR" dirty="0"/>
              <a:t>(WORD):		2</a:t>
            </a:r>
            <a:r>
              <a:rPr lang="ko-KR" altLang="en-US" dirty="0"/>
              <a:t>바이트 </a:t>
            </a:r>
            <a:r>
              <a:rPr lang="en-US" altLang="ko-KR" dirty="0"/>
              <a:t>: 16</a:t>
            </a:r>
            <a:r>
              <a:rPr lang="ko-KR" altLang="en-US" dirty="0"/>
              <a:t>비트</a:t>
            </a:r>
            <a:r>
              <a:rPr lang="en-US" altLang="ko-KR" dirty="0"/>
              <a:t>	 short	short/char</a:t>
            </a:r>
          </a:p>
          <a:p>
            <a:r>
              <a:rPr lang="ko-KR" altLang="en-US" dirty="0"/>
              <a:t>더블 워드</a:t>
            </a:r>
            <a:r>
              <a:rPr lang="en-US" altLang="ko-KR" dirty="0"/>
              <a:t>(DWORD):  4</a:t>
            </a:r>
            <a:r>
              <a:rPr lang="ko-KR" altLang="en-US" dirty="0"/>
              <a:t>바이트 </a:t>
            </a:r>
            <a:r>
              <a:rPr lang="en-US" altLang="ko-KR" dirty="0"/>
              <a:t>: 32</a:t>
            </a:r>
            <a:r>
              <a:rPr lang="ko-KR" altLang="en-US" dirty="0"/>
              <a:t>비트</a:t>
            </a:r>
            <a:r>
              <a:rPr lang="en-US" altLang="ko-KR" dirty="0"/>
              <a:t>	 int		int</a:t>
            </a:r>
          </a:p>
          <a:p>
            <a:r>
              <a:rPr lang="ko-KR" altLang="en-US" dirty="0" err="1"/>
              <a:t>쿼드</a:t>
            </a:r>
            <a:r>
              <a:rPr lang="ko-KR" altLang="en-US" dirty="0"/>
              <a:t> 워드</a:t>
            </a:r>
            <a:r>
              <a:rPr lang="en-US" altLang="ko-KR" dirty="0"/>
              <a:t>(QWORD):  8</a:t>
            </a:r>
            <a:r>
              <a:rPr lang="ko-KR" altLang="en-US" dirty="0"/>
              <a:t>바이트 </a:t>
            </a:r>
            <a:r>
              <a:rPr lang="en-US" altLang="ko-KR" dirty="0"/>
              <a:t>: 64</a:t>
            </a:r>
            <a:r>
              <a:rPr lang="ko-KR" altLang="en-US" dirty="0"/>
              <a:t>비트</a:t>
            </a:r>
            <a:r>
              <a:rPr lang="en-US" altLang="ko-KR" dirty="0"/>
              <a:t>	 long		long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86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F05C-6892-4391-A3FD-467164A6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FAFD-7B08-48E9-A24C-957ED74E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스피커에서 바로 소리를 내게 할 수 있는 데이터 형식이다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85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81A72-9738-440B-B17E-B91F5CB0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C0B03-D21D-4874-AD3D-C95A5BC4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마이크로소프트에서 많이 쓰인다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보통 압축하지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읽고 쓰기가 간단하다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파형 그대로를 저장한다</a:t>
            </a:r>
            <a:r>
              <a:rPr lang="en-US" altLang="ko-KR" dirty="0"/>
              <a:t>. </a:t>
            </a:r>
            <a:r>
              <a:rPr lang="ko-KR" altLang="en-US" dirty="0"/>
              <a:t>즉 파일 안의 내용물을 그래프로 그리면 사인그래프를 얻을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39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4595F-4333-43E3-99DA-3C4BD26A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8B651-A213-4570-9702-87E8996D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MPEG-3 </a:t>
            </a:r>
            <a:r>
              <a:rPr lang="ko-KR" altLang="en-US" dirty="0"/>
              <a:t>포맷</a:t>
            </a:r>
            <a:endParaRPr lang="en-US" altLang="ko-KR" dirty="0"/>
          </a:p>
          <a:p>
            <a:r>
              <a:rPr lang="ko-KR" altLang="en-US" dirty="0" err="1"/>
              <a:t>프라운호퍼</a:t>
            </a:r>
            <a:r>
              <a:rPr lang="ko-KR" altLang="en-US" dirty="0"/>
              <a:t> 연구소가 로열티를 갖고 있어서 사용료를 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몇 년 전 그 저작권이 만료되었다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013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D8D56-5641-4044-AFCF-6AD8BC8F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OGG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C9825-A000-4857-9761-42AA2A58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Vorbis</a:t>
            </a:r>
            <a:r>
              <a:rPr lang="ko-KR" altLang="en-US" dirty="0"/>
              <a:t>가 무료로 배포한 음질 좋은 포맷이다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48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CD431-6D06-448B-BB9D-B94EB154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AAC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4C0C1-B2EF-49BA-B770-2C9F258A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Advanced Audio Coding</a:t>
            </a:r>
          </a:p>
          <a:p>
            <a:r>
              <a:rPr lang="en-US" altLang="ko-KR" dirty="0"/>
              <a:t>mp3</a:t>
            </a:r>
            <a:r>
              <a:rPr lang="ko-KR" altLang="en-US" dirty="0"/>
              <a:t>를 만든 </a:t>
            </a:r>
            <a:r>
              <a:rPr lang="ko-KR" altLang="en-US" dirty="0" err="1"/>
              <a:t>프라운호퍼</a:t>
            </a:r>
            <a:r>
              <a:rPr lang="ko-KR" altLang="en-US" dirty="0"/>
              <a:t> 연구소의 두번째 작품</a:t>
            </a:r>
            <a:endParaRPr lang="en-US" altLang="ko-KR" dirty="0"/>
          </a:p>
          <a:p>
            <a:r>
              <a:rPr lang="ko-KR" altLang="en-US" dirty="0"/>
              <a:t>로열티를 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9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70C54-DF1D-48D4-83CA-0C83C88A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982DE-A907-4011-8955-0A2D7AB4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소리와 이미지의 연속체를 한데 묶어 압축해 둔 포맷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둘이 분리하는 것은 어렵지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AVI - </a:t>
            </a:r>
            <a:r>
              <a:rPr lang="en-US" altLang="ko-KR" dirty="0" err="1"/>
              <a:t>microsoft</a:t>
            </a:r>
            <a:endParaRPr lang="en-US" altLang="ko-KR" dirty="0"/>
          </a:p>
          <a:p>
            <a:r>
              <a:rPr lang="en-US" altLang="ko-KR" dirty="0"/>
              <a:t>MP4</a:t>
            </a:r>
          </a:p>
          <a:p>
            <a:r>
              <a:rPr lang="en-US" altLang="ko-KR" dirty="0"/>
              <a:t>WMV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27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43B8-01E2-418D-9123-312FCBDA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</a:t>
            </a:r>
            <a:r>
              <a:rPr lang="ko-KR" altLang="en-US" dirty="0"/>
              <a:t>와 </a:t>
            </a:r>
            <a:r>
              <a:rPr lang="en-US" altLang="ko-KR" dirty="0"/>
              <a:t>signed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BD494-761D-4AD9-90E5-BD095702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en-US" altLang="ko-KR" dirty="0"/>
              <a:t>32</a:t>
            </a:r>
            <a:r>
              <a:rPr lang="ko-KR" altLang="en-US" dirty="0"/>
              <a:t>비트 정수라고 해도 양수만을 표현하느냐 음수도 </a:t>
            </a:r>
            <a:r>
              <a:rPr lang="ko-KR" altLang="en-US" dirty="0" err="1"/>
              <a:t>표현하느냐에</a:t>
            </a:r>
            <a:r>
              <a:rPr lang="ko-KR" altLang="en-US" dirty="0"/>
              <a:t> 따라서 범위와 표현 방식이 달라짐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signed: </a:t>
            </a:r>
            <a:r>
              <a:rPr lang="ko-KR" altLang="en-US" dirty="0"/>
              <a:t>부호 있는 </a:t>
            </a:r>
            <a:r>
              <a:rPr lang="en-US" altLang="ko-KR" dirty="0"/>
              <a:t>: </a:t>
            </a:r>
            <a:r>
              <a:rPr lang="ko-KR" altLang="en-US" dirty="0"/>
              <a:t>최상위 비트가 부호를 결정함</a:t>
            </a:r>
            <a:endParaRPr lang="en-US" altLang="ko-KR" dirty="0"/>
          </a:p>
          <a:p>
            <a:r>
              <a:rPr lang="en-US" altLang="ko-KR" dirty="0"/>
              <a:t>unsigned:</a:t>
            </a:r>
            <a:r>
              <a:rPr lang="ko-KR" altLang="en-US" dirty="0"/>
              <a:t> 부호 없는 </a:t>
            </a:r>
            <a:r>
              <a:rPr lang="en-US" altLang="ko-KR" dirty="0"/>
              <a:t>: </a:t>
            </a:r>
            <a:r>
              <a:rPr lang="ko-KR" altLang="en-US" dirty="0"/>
              <a:t>최상위 비트가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32</a:t>
            </a:r>
            <a:r>
              <a:rPr lang="ko-KR" altLang="en-US" dirty="0"/>
              <a:t>승 자리로 이용됨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76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00845-00E6-4BAC-8F20-4B1B1D57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 </a:t>
            </a:r>
            <a:r>
              <a:rPr lang="ko-KR" altLang="en-US" dirty="0"/>
              <a:t>부호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014F1-BE80-4962-AFD3-5AA44A57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unsigned 8</a:t>
            </a:r>
            <a:r>
              <a:rPr lang="ko-KR" altLang="en-US" dirty="0"/>
              <a:t>비트로 </a:t>
            </a:r>
            <a:r>
              <a:rPr lang="en-US" altLang="ko-KR" dirty="0"/>
              <a:t>250</a:t>
            </a:r>
            <a:r>
              <a:rPr lang="ko-KR" altLang="en-US" dirty="0"/>
              <a:t>은 최상위 비트가 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</a:t>
            </a:r>
            <a:r>
              <a:rPr lang="en-US" altLang="ko-KR" dirty="0"/>
              <a:t>32</a:t>
            </a:r>
            <a:r>
              <a:rPr lang="ko-KR" altLang="en-US" dirty="0"/>
              <a:t>비트로 확장한다면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250</a:t>
            </a:r>
            <a:r>
              <a:rPr lang="ko-KR" altLang="en-US" dirty="0"/>
              <a:t>이라는 걸 아는 사람</a:t>
            </a:r>
            <a:r>
              <a:rPr lang="en-US" altLang="ko-KR" dirty="0"/>
              <a:t>: </a:t>
            </a:r>
            <a:r>
              <a:rPr lang="ko-KR" altLang="en-US" dirty="0"/>
              <a:t>새로 생긴 자리를 다 </a:t>
            </a:r>
            <a:r>
              <a:rPr lang="en-US" altLang="ko-KR" dirty="0"/>
              <a:t>0</a:t>
            </a:r>
            <a:r>
              <a:rPr lang="ko-KR" altLang="en-US" dirty="0"/>
              <a:t>으로 채운다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11111010</a:t>
            </a:r>
            <a:r>
              <a:rPr lang="ko-KR" altLang="en-US" dirty="0"/>
              <a:t>으로 읽는 컴퓨터 </a:t>
            </a:r>
            <a:r>
              <a:rPr lang="en-US" altLang="ko-KR" dirty="0"/>
              <a:t>: </a:t>
            </a:r>
            <a:r>
              <a:rPr lang="ko-KR" altLang="en-US" dirty="0"/>
              <a:t>이것이 </a:t>
            </a:r>
            <a:r>
              <a:rPr lang="en-US" altLang="ko-KR" dirty="0"/>
              <a:t>+250</a:t>
            </a:r>
            <a:r>
              <a:rPr lang="ko-KR" altLang="en-US" dirty="0"/>
              <a:t>인지 </a:t>
            </a:r>
            <a:r>
              <a:rPr lang="en-US" altLang="ko-KR" dirty="0"/>
              <a:t>-6</a:t>
            </a:r>
            <a:r>
              <a:rPr lang="ko-KR" altLang="en-US" dirty="0"/>
              <a:t>인지 모른다</a:t>
            </a:r>
            <a:r>
              <a:rPr lang="en-US" altLang="ko-KR" dirty="0"/>
              <a:t>. </a:t>
            </a:r>
            <a:r>
              <a:rPr lang="ko-KR" altLang="en-US" dirty="0"/>
              <a:t>그러므로 새로 생긴 자리를 </a:t>
            </a:r>
            <a:r>
              <a:rPr lang="en-US" altLang="ko-KR" dirty="0"/>
              <a:t>0</a:t>
            </a:r>
            <a:r>
              <a:rPr lang="ko-KR" altLang="en-US" dirty="0"/>
              <a:t>으로 채울지 </a:t>
            </a:r>
            <a:r>
              <a:rPr lang="en-US" altLang="ko-KR" dirty="0"/>
              <a:t>1</a:t>
            </a:r>
            <a:r>
              <a:rPr lang="ko-KR" altLang="en-US" dirty="0"/>
              <a:t>로 채울지 모른다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그러므로 명시가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9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01547-442C-4482-93B6-2047BC5E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에서 이런 것을 명시하는 방법을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32C21E-7F0D-4ABC-A04B-C95BB9ED8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4175"/>
            <a:ext cx="10515600" cy="35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FD030-CC80-43BE-8875-ADE5C981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 </a:t>
            </a:r>
            <a:r>
              <a:rPr lang="en-US" altLang="ko-KR" dirty="0"/>
              <a:t>(bitwise</a:t>
            </a:r>
            <a:r>
              <a:rPr lang="ko-KR" altLang="en-US" dirty="0"/>
              <a:t> </a:t>
            </a:r>
            <a:r>
              <a:rPr lang="en-US" altLang="ko-KR" dirty="0"/>
              <a:t>operations)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A36A7-3851-4FD2-BE96-069A4820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AND b: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모두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1 </a:t>
            </a:r>
            <a:r>
              <a:rPr lang="ko-KR" altLang="en-US" dirty="0"/>
              <a:t>나머지는 </a:t>
            </a:r>
            <a:r>
              <a:rPr lang="en-US" altLang="ko-KR" dirty="0"/>
              <a:t>0 </a:t>
            </a:r>
          </a:p>
          <a:p>
            <a:r>
              <a:rPr lang="en-US" altLang="ko-KR" dirty="0"/>
              <a:t>a OR b: a </a:t>
            </a:r>
            <a:r>
              <a:rPr lang="ko-KR" altLang="en-US" dirty="0"/>
              <a:t>또는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1 </a:t>
            </a:r>
            <a:r>
              <a:rPr lang="ko-KR" altLang="en-US" dirty="0"/>
              <a:t>둘 다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a XOR b: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다르면 </a:t>
            </a:r>
            <a:r>
              <a:rPr lang="en-US" altLang="ko-KR" dirty="0"/>
              <a:t>1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a NOR b: not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</a:p>
          <a:p>
            <a:r>
              <a:rPr lang="en-US" altLang="ko-KR" dirty="0"/>
              <a:t>a NAND b: not AND</a:t>
            </a:r>
          </a:p>
          <a:p>
            <a:r>
              <a:rPr lang="en-US" altLang="ko-KR" dirty="0"/>
              <a:t>a NXOR b: not XOR</a:t>
            </a:r>
          </a:p>
          <a:p>
            <a:r>
              <a:rPr lang="en-US" altLang="ko-KR" dirty="0"/>
              <a:t>NEG a: a</a:t>
            </a:r>
            <a:r>
              <a:rPr lang="ko-KR" altLang="en-US" dirty="0"/>
              <a:t>의 비트를 뒤집는다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41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1A804-F834-4354-BEEE-92BA498E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err="1"/>
              <a:t>쉬프트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C3B41-0B7C-4025-8BB0-23E0DA70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 left a, 5 : a</a:t>
            </a:r>
            <a:r>
              <a:rPr lang="ko-KR" altLang="en-US" dirty="0"/>
              <a:t>의 모든 비트를 왼쪽으로 </a:t>
            </a:r>
            <a:r>
              <a:rPr lang="en-US" altLang="ko-KR" dirty="0"/>
              <a:t>5</a:t>
            </a:r>
            <a:r>
              <a:rPr lang="ko-KR" altLang="en-US" dirty="0"/>
              <a:t>칸 옮긴다</a:t>
            </a:r>
            <a:r>
              <a:rPr lang="en-US" altLang="ko-KR" dirty="0"/>
              <a:t>. </a:t>
            </a:r>
            <a:r>
              <a:rPr lang="ko-KR" altLang="en-US" dirty="0"/>
              <a:t>나머지는 </a:t>
            </a:r>
            <a:r>
              <a:rPr lang="en-US" altLang="ko-KR" dirty="0"/>
              <a:t>0</a:t>
            </a:r>
            <a:r>
              <a:rPr lang="ko-KR" altLang="en-US" dirty="0"/>
              <a:t>으로 채운다</a:t>
            </a:r>
            <a:r>
              <a:rPr lang="en-US" altLang="ko-KR" dirty="0"/>
              <a:t>. (32</a:t>
            </a:r>
            <a:r>
              <a:rPr lang="ko-KR" altLang="en-US" dirty="0"/>
              <a:t>를 곱하는 것과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shift right a, 3: a</a:t>
            </a:r>
            <a:r>
              <a:rPr lang="ko-KR" altLang="en-US" dirty="0"/>
              <a:t>의 모든 비트를 오른쪽으로 </a:t>
            </a:r>
            <a:r>
              <a:rPr lang="en-US" altLang="ko-KR" dirty="0"/>
              <a:t>3</a:t>
            </a:r>
            <a:r>
              <a:rPr lang="ko-KR" altLang="en-US" dirty="0"/>
              <a:t>칸 옮긴다</a:t>
            </a:r>
            <a:r>
              <a:rPr lang="en-US" altLang="ko-KR" dirty="0"/>
              <a:t>. </a:t>
            </a:r>
            <a:r>
              <a:rPr lang="ko-KR" altLang="en-US" dirty="0"/>
              <a:t>넘치면 버린다</a:t>
            </a:r>
            <a:r>
              <a:rPr lang="en-US" altLang="ko-KR" dirty="0"/>
              <a:t>. (8</a:t>
            </a:r>
            <a:r>
              <a:rPr lang="ko-KR" altLang="en-US" dirty="0"/>
              <a:t>로 나누고 버린다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roll left a, 4: </a:t>
            </a:r>
            <a:r>
              <a:rPr lang="ko-KR" altLang="en-US" dirty="0"/>
              <a:t>왼쪽으로 </a:t>
            </a:r>
            <a:r>
              <a:rPr lang="en-US" altLang="ko-KR" dirty="0"/>
              <a:t>4</a:t>
            </a:r>
            <a:r>
              <a:rPr lang="ko-KR" altLang="en-US" dirty="0"/>
              <a:t>칸 순환</a:t>
            </a:r>
            <a:endParaRPr lang="en-US" altLang="ko-KR" dirty="0"/>
          </a:p>
          <a:p>
            <a:r>
              <a:rPr lang="en-US" altLang="ko-KR" dirty="0"/>
              <a:t>roll right a, 1: </a:t>
            </a:r>
            <a:r>
              <a:rPr lang="ko-KR" altLang="en-US" dirty="0"/>
              <a:t>오른쪽으로 </a:t>
            </a:r>
            <a:r>
              <a:rPr lang="en-US" altLang="ko-KR" dirty="0"/>
              <a:t>1</a:t>
            </a:r>
            <a:r>
              <a:rPr lang="ko-KR" altLang="en-US" dirty="0"/>
              <a:t>칸 순환</a:t>
            </a:r>
          </a:p>
        </p:txBody>
      </p:sp>
    </p:spTree>
    <p:extLst>
      <p:ext uri="{BB962C8B-B14F-4D97-AF65-F5344CB8AC3E}">
        <p14:creationId xmlns:p14="http://schemas.microsoft.com/office/powerpoint/2010/main" val="395057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098C-C880-4AFE-A6EC-0101B0F4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엔디안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23F4E-C057-40D9-A93B-90201448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리틀 </a:t>
            </a:r>
            <a:r>
              <a:rPr lang="ko-KR" altLang="en-US" dirty="0" err="1"/>
              <a:t>엔디안</a:t>
            </a:r>
            <a:endParaRPr lang="en-US" altLang="ko-KR" dirty="0"/>
          </a:p>
          <a:p>
            <a:r>
              <a:rPr lang="ko-KR" altLang="en-US" dirty="0"/>
              <a:t>빅 </a:t>
            </a:r>
            <a:r>
              <a:rPr lang="ko-KR" altLang="en-US" dirty="0" err="1"/>
              <a:t>엔디안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90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894</Words>
  <Application>Microsoft Office PowerPoint</Application>
  <PresentationFormat>와이드스크린</PresentationFormat>
  <Paragraphs>193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SPLIT 5차</vt:lpstr>
      <vt:lpstr>진법</vt:lpstr>
      <vt:lpstr>데이터의 크기</vt:lpstr>
      <vt:lpstr>unsigned와 signed</vt:lpstr>
      <vt:lpstr>(심화) 부호 확장</vt:lpstr>
      <vt:lpstr>CPU에서 이런 것을 명시하는 방법을 제공한다.</vt:lpstr>
      <vt:lpstr>비트 연산 (bitwise operations)</vt:lpstr>
      <vt:lpstr>비트 쉬프트 연산</vt:lpstr>
      <vt:lpstr>엔디안</vt:lpstr>
      <vt:lpstr>파일의 종류</vt:lpstr>
      <vt:lpstr>헤더</vt:lpstr>
      <vt:lpstr>텍스트</vt:lpstr>
      <vt:lpstr>텍스트 – ASCII code</vt:lpstr>
      <vt:lpstr>ASCII 코드 대응표</vt:lpstr>
      <vt:lpstr>전통적인 문자열</vt:lpstr>
      <vt:lpstr>Multibyte string</vt:lpstr>
      <vt:lpstr>Unicode</vt:lpstr>
      <vt:lpstr>Unicode Transformation Format</vt:lpstr>
      <vt:lpstr>색상</vt:lpstr>
      <vt:lpstr>알파 블렌딩</vt:lpstr>
      <vt:lpstr>이미지 파일</vt:lpstr>
      <vt:lpstr>이미지의 기본 정보</vt:lpstr>
      <vt:lpstr>BMP</vt:lpstr>
      <vt:lpstr>색상 팔레트</vt:lpstr>
      <vt:lpstr>png</vt:lpstr>
      <vt:lpstr>jpg</vt:lpstr>
      <vt:lpstr>PIL</vt:lpstr>
      <vt:lpstr>소리</vt:lpstr>
      <vt:lpstr>MIDI</vt:lpstr>
      <vt:lpstr>PCM</vt:lpstr>
      <vt:lpstr>wav</vt:lpstr>
      <vt:lpstr>MP3</vt:lpstr>
      <vt:lpstr>OGG</vt:lpstr>
      <vt:lpstr>AAC</vt:lpstr>
      <vt:lpstr>동영상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5차</dc:title>
  <dc:creator>양현서</dc:creator>
  <cp:lastModifiedBy>양현서</cp:lastModifiedBy>
  <cp:revision>20</cp:revision>
  <dcterms:created xsi:type="dcterms:W3CDTF">2019-07-22T08:54:01Z</dcterms:created>
  <dcterms:modified xsi:type="dcterms:W3CDTF">2019-07-23T02:01:14Z</dcterms:modified>
</cp:coreProperties>
</file>