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73" r:id="rId4"/>
    <p:sldId id="260" r:id="rId5"/>
    <p:sldId id="26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8" r:id="rId24"/>
    <p:sldId id="279" r:id="rId25"/>
    <p:sldId id="280" r:id="rId26"/>
    <p:sldId id="277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48" r:id="rId72"/>
    <p:sldId id="349" r:id="rId73"/>
    <p:sldId id="358" r:id="rId74"/>
    <p:sldId id="326" r:id="rId75"/>
    <p:sldId id="327" r:id="rId76"/>
    <p:sldId id="328" r:id="rId77"/>
    <p:sldId id="329" r:id="rId78"/>
    <p:sldId id="350" r:id="rId79"/>
    <p:sldId id="330" r:id="rId80"/>
    <p:sldId id="331" r:id="rId81"/>
    <p:sldId id="332" r:id="rId82"/>
    <p:sldId id="333" r:id="rId83"/>
    <p:sldId id="334" r:id="rId84"/>
    <p:sldId id="351" r:id="rId85"/>
    <p:sldId id="335" r:id="rId86"/>
    <p:sldId id="336" r:id="rId87"/>
    <p:sldId id="337" r:id="rId88"/>
    <p:sldId id="338" r:id="rId89"/>
    <p:sldId id="359" r:id="rId90"/>
    <p:sldId id="339" r:id="rId91"/>
    <p:sldId id="340" r:id="rId92"/>
    <p:sldId id="342" r:id="rId93"/>
    <p:sldId id="344" r:id="rId94"/>
    <p:sldId id="345" r:id="rId95"/>
    <p:sldId id="346" r:id="rId96"/>
    <p:sldId id="347" r:id="rId97"/>
    <p:sldId id="356" r:id="rId98"/>
    <p:sldId id="357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41" r:id="rId110"/>
    <p:sldId id="343" r:id="rId111"/>
    <p:sldId id="352" r:id="rId112"/>
    <p:sldId id="354" r:id="rId113"/>
    <p:sldId id="355" r:id="rId114"/>
    <p:sldId id="371" r:id="rId115"/>
    <p:sldId id="353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sv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6" Type="http://schemas.openxmlformats.org/officeDocument/2006/relationships/image" Target="../media/image85.sv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svg"/><Relationship Id="rId4" Type="http://schemas.openxmlformats.org/officeDocument/2006/relationships/image" Target="../media/image83.svg"/><Relationship Id="rId9" Type="http://schemas.openxmlformats.org/officeDocument/2006/relationships/image" Target="../media/image8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59.svg"/><Relationship Id="rId1" Type="http://schemas.openxmlformats.org/officeDocument/2006/relationships/image" Target="../media/image66.png"/><Relationship Id="rId6" Type="http://schemas.openxmlformats.org/officeDocument/2006/relationships/image" Target="../media/image63.svg"/><Relationship Id="rId5" Type="http://schemas.openxmlformats.org/officeDocument/2006/relationships/image" Target="../media/image68.png"/><Relationship Id="rId4" Type="http://schemas.openxmlformats.org/officeDocument/2006/relationships/image" Target="../media/image6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3" Type="http://schemas.openxmlformats.org/officeDocument/2006/relationships/image" Target="../media/image92.png"/><Relationship Id="rId7" Type="http://schemas.openxmlformats.org/officeDocument/2006/relationships/image" Target="../media/image93.png"/><Relationship Id="rId12" Type="http://schemas.openxmlformats.org/officeDocument/2006/relationships/image" Target="../media/image91.sv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6" Type="http://schemas.openxmlformats.org/officeDocument/2006/relationships/image" Target="../media/image85.svg"/><Relationship Id="rId11" Type="http://schemas.openxmlformats.org/officeDocument/2006/relationships/image" Target="../media/image95.png"/><Relationship Id="rId5" Type="http://schemas.openxmlformats.org/officeDocument/2006/relationships/image" Target="../media/image84.png"/><Relationship Id="rId10" Type="http://schemas.openxmlformats.org/officeDocument/2006/relationships/image" Target="../media/image89.svg"/><Relationship Id="rId4" Type="http://schemas.openxmlformats.org/officeDocument/2006/relationships/image" Target="../media/image83.svg"/><Relationship Id="rId9" Type="http://schemas.openxmlformats.org/officeDocument/2006/relationships/image" Target="../media/image9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66E0D-0932-4959-994F-96444DCF141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80F5D1F-06E1-45CA-813B-65F1C787C6B3}">
      <dgm:prSet/>
      <dgm:spPr/>
      <dgm:t>
        <a:bodyPr/>
        <a:lstStyle/>
        <a:p>
          <a:pPr>
            <a:defRPr cap="all"/>
          </a:pPr>
          <a:r>
            <a:rPr lang="ko-KR"/>
            <a:t>클래스들을 관리하기 좋게 기능별로 모아둘 수 있는 폴더 같은 기능</a:t>
          </a:r>
          <a:endParaRPr lang="en-US"/>
        </a:p>
      </dgm:t>
    </dgm:pt>
    <dgm:pt modelId="{262E1617-A49F-4697-A64E-58F5038719A5}" type="parTrans" cxnId="{F0B2734E-9EE8-4929-AED5-3CEDDF6DA2D0}">
      <dgm:prSet/>
      <dgm:spPr/>
      <dgm:t>
        <a:bodyPr/>
        <a:lstStyle/>
        <a:p>
          <a:endParaRPr lang="en-US"/>
        </a:p>
      </dgm:t>
    </dgm:pt>
    <dgm:pt modelId="{7C682925-595F-4650-BB54-7045F8583320}" type="sibTrans" cxnId="{F0B2734E-9EE8-4929-AED5-3CEDDF6DA2D0}">
      <dgm:prSet/>
      <dgm:spPr/>
      <dgm:t>
        <a:bodyPr/>
        <a:lstStyle/>
        <a:p>
          <a:endParaRPr lang="en-US"/>
        </a:p>
      </dgm:t>
    </dgm:pt>
    <dgm:pt modelId="{7C80A1D2-058D-43E5-95EF-B6C7A8CB69CA}">
      <dgm:prSet/>
      <dgm:spPr/>
      <dgm:t>
        <a:bodyPr/>
        <a:lstStyle/>
        <a:p>
          <a:pPr>
            <a:defRPr cap="all"/>
          </a:pPr>
          <a:r>
            <a:rPr lang="ko-KR"/>
            <a:t>실제로 폴더로 구현됩니다</a:t>
          </a:r>
          <a:r>
            <a:rPr lang="en-US"/>
            <a:t>.</a:t>
          </a:r>
        </a:p>
      </dgm:t>
    </dgm:pt>
    <dgm:pt modelId="{4F6280FA-E81B-416C-BBFA-820C5C331A36}" type="parTrans" cxnId="{AFDB0D96-C7AC-4358-84E3-40176F799680}">
      <dgm:prSet/>
      <dgm:spPr/>
      <dgm:t>
        <a:bodyPr/>
        <a:lstStyle/>
        <a:p>
          <a:endParaRPr lang="en-US"/>
        </a:p>
      </dgm:t>
    </dgm:pt>
    <dgm:pt modelId="{C619FA41-74C5-4F05-BD1B-ACBA53DA32AF}" type="sibTrans" cxnId="{AFDB0D96-C7AC-4358-84E3-40176F799680}">
      <dgm:prSet/>
      <dgm:spPr/>
      <dgm:t>
        <a:bodyPr/>
        <a:lstStyle/>
        <a:p>
          <a:endParaRPr lang="en-US"/>
        </a:p>
      </dgm:t>
    </dgm:pt>
    <dgm:pt modelId="{510A6301-8118-4FE2-9623-D65A97F982EC}" type="pres">
      <dgm:prSet presAssocID="{E5766E0D-0932-4959-994F-96444DCF141B}" presName="root" presStyleCnt="0">
        <dgm:presLayoutVars>
          <dgm:dir/>
          <dgm:resizeHandles val="exact"/>
        </dgm:presLayoutVars>
      </dgm:prSet>
      <dgm:spPr/>
    </dgm:pt>
    <dgm:pt modelId="{4CB93409-6882-4B3F-A9F9-860598D449B3}" type="pres">
      <dgm:prSet presAssocID="{480F5D1F-06E1-45CA-813B-65F1C787C6B3}" presName="compNode" presStyleCnt="0"/>
      <dgm:spPr/>
    </dgm:pt>
    <dgm:pt modelId="{A57BAE6C-C6B6-4741-A4E7-566FA602D2E0}" type="pres">
      <dgm:prSet presAssocID="{480F5D1F-06E1-45CA-813B-65F1C787C6B3}" presName="iconBgRect" presStyleLbl="bgShp" presStyleIdx="0" presStyleCnt="2"/>
      <dgm:spPr/>
    </dgm:pt>
    <dgm:pt modelId="{1365BBB0-F585-49A2-93DD-0E9BD40B6514}" type="pres">
      <dgm:prSet presAssocID="{480F5D1F-06E1-45CA-813B-65F1C787C6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C354A0F-31B6-4C5A-B26A-19A3C87638DC}" type="pres">
      <dgm:prSet presAssocID="{480F5D1F-06E1-45CA-813B-65F1C787C6B3}" presName="spaceRect" presStyleCnt="0"/>
      <dgm:spPr/>
    </dgm:pt>
    <dgm:pt modelId="{68D4F226-F376-41AC-8583-A8FD32A3D5A4}" type="pres">
      <dgm:prSet presAssocID="{480F5D1F-06E1-45CA-813B-65F1C787C6B3}" presName="textRect" presStyleLbl="revTx" presStyleIdx="0" presStyleCnt="2">
        <dgm:presLayoutVars>
          <dgm:chMax val="1"/>
          <dgm:chPref val="1"/>
        </dgm:presLayoutVars>
      </dgm:prSet>
      <dgm:spPr/>
    </dgm:pt>
    <dgm:pt modelId="{451C4723-33CE-49DC-AE93-EA3B2F08FFEA}" type="pres">
      <dgm:prSet presAssocID="{7C682925-595F-4650-BB54-7045F8583320}" presName="sibTrans" presStyleCnt="0"/>
      <dgm:spPr/>
    </dgm:pt>
    <dgm:pt modelId="{6EF1500B-F824-4921-98BD-59ABFD60B4CE}" type="pres">
      <dgm:prSet presAssocID="{7C80A1D2-058D-43E5-95EF-B6C7A8CB69CA}" presName="compNode" presStyleCnt="0"/>
      <dgm:spPr/>
    </dgm:pt>
    <dgm:pt modelId="{F74EBB79-85BC-4A2F-9EA0-4DF3498BC73A}" type="pres">
      <dgm:prSet presAssocID="{7C80A1D2-058D-43E5-95EF-B6C7A8CB69CA}" presName="iconBgRect" presStyleLbl="bgShp" presStyleIdx="1" presStyleCnt="2"/>
      <dgm:spPr/>
    </dgm:pt>
    <dgm:pt modelId="{1EC18F15-6013-424E-84E6-9EF2FEC7EB1D}" type="pres">
      <dgm:prSet presAssocID="{7C80A1D2-058D-43E5-95EF-B6C7A8CB69CA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F73D493-82F0-4204-8DEA-D94D77984686}" type="pres">
      <dgm:prSet presAssocID="{7C80A1D2-058D-43E5-95EF-B6C7A8CB69CA}" presName="spaceRect" presStyleCnt="0"/>
      <dgm:spPr/>
    </dgm:pt>
    <dgm:pt modelId="{711C5FB8-0B9B-48C8-9739-29FFF3BB104F}" type="pres">
      <dgm:prSet presAssocID="{7C80A1D2-058D-43E5-95EF-B6C7A8CB69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E48919-54C4-42B5-9A54-16BE71FF6DF3}" type="presOf" srcId="{E5766E0D-0932-4959-994F-96444DCF141B}" destId="{510A6301-8118-4FE2-9623-D65A97F982EC}" srcOrd="0" destOrd="0" presId="urn:microsoft.com/office/officeart/2018/5/layout/IconCircleLabelList"/>
    <dgm:cxn modelId="{F0B2734E-9EE8-4929-AED5-3CEDDF6DA2D0}" srcId="{E5766E0D-0932-4959-994F-96444DCF141B}" destId="{480F5D1F-06E1-45CA-813B-65F1C787C6B3}" srcOrd="0" destOrd="0" parTransId="{262E1617-A49F-4697-A64E-58F5038719A5}" sibTransId="{7C682925-595F-4650-BB54-7045F8583320}"/>
    <dgm:cxn modelId="{AFDB0D96-C7AC-4358-84E3-40176F799680}" srcId="{E5766E0D-0932-4959-994F-96444DCF141B}" destId="{7C80A1D2-058D-43E5-95EF-B6C7A8CB69CA}" srcOrd="1" destOrd="0" parTransId="{4F6280FA-E81B-416C-BBFA-820C5C331A36}" sibTransId="{C619FA41-74C5-4F05-BD1B-ACBA53DA32AF}"/>
    <dgm:cxn modelId="{71DAABAF-E34D-4AE9-A3F9-2DB642C3E66B}" type="presOf" srcId="{480F5D1F-06E1-45CA-813B-65F1C787C6B3}" destId="{68D4F226-F376-41AC-8583-A8FD32A3D5A4}" srcOrd="0" destOrd="0" presId="urn:microsoft.com/office/officeart/2018/5/layout/IconCircleLabelList"/>
    <dgm:cxn modelId="{B2D312F9-40BC-415E-95D2-59D52430AD07}" type="presOf" srcId="{7C80A1D2-058D-43E5-95EF-B6C7A8CB69CA}" destId="{711C5FB8-0B9B-48C8-9739-29FFF3BB104F}" srcOrd="0" destOrd="0" presId="urn:microsoft.com/office/officeart/2018/5/layout/IconCircleLabelList"/>
    <dgm:cxn modelId="{819DE8A6-F4FF-4092-B369-2D2E05DD8C87}" type="presParOf" srcId="{510A6301-8118-4FE2-9623-D65A97F982EC}" destId="{4CB93409-6882-4B3F-A9F9-860598D449B3}" srcOrd="0" destOrd="0" presId="urn:microsoft.com/office/officeart/2018/5/layout/IconCircleLabelList"/>
    <dgm:cxn modelId="{83B9398B-0C51-4D19-84FE-2455D9080775}" type="presParOf" srcId="{4CB93409-6882-4B3F-A9F9-860598D449B3}" destId="{A57BAE6C-C6B6-4741-A4E7-566FA602D2E0}" srcOrd="0" destOrd="0" presId="urn:microsoft.com/office/officeart/2018/5/layout/IconCircleLabelList"/>
    <dgm:cxn modelId="{675932B4-99E7-4926-9ECE-2EF0F3AE2437}" type="presParOf" srcId="{4CB93409-6882-4B3F-A9F9-860598D449B3}" destId="{1365BBB0-F585-49A2-93DD-0E9BD40B6514}" srcOrd="1" destOrd="0" presId="urn:microsoft.com/office/officeart/2018/5/layout/IconCircleLabelList"/>
    <dgm:cxn modelId="{09A32CA0-BBA5-4814-A285-9E71C12CE367}" type="presParOf" srcId="{4CB93409-6882-4B3F-A9F9-860598D449B3}" destId="{AC354A0F-31B6-4C5A-B26A-19A3C87638DC}" srcOrd="2" destOrd="0" presId="urn:microsoft.com/office/officeart/2018/5/layout/IconCircleLabelList"/>
    <dgm:cxn modelId="{1468BA02-AA85-4A12-AD47-940636EFE103}" type="presParOf" srcId="{4CB93409-6882-4B3F-A9F9-860598D449B3}" destId="{68D4F226-F376-41AC-8583-A8FD32A3D5A4}" srcOrd="3" destOrd="0" presId="urn:microsoft.com/office/officeart/2018/5/layout/IconCircleLabelList"/>
    <dgm:cxn modelId="{ED4A5579-77B7-4757-AB95-C127F6770CBD}" type="presParOf" srcId="{510A6301-8118-4FE2-9623-D65A97F982EC}" destId="{451C4723-33CE-49DC-AE93-EA3B2F08FFEA}" srcOrd="1" destOrd="0" presId="urn:microsoft.com/office/officeart/2018/5/layout/IconCircleLabelList"/>
    <dgm:cxn modelId="{3B4C33F6-5092-4C27-B1A0-572C6DEC05A7}" type="presParOf" srcId="{510A6301-8118-4FE2-9623-D65A97F982EC}" destId="{6EF1500B-F824-4921-98BD-59ABFD60B4CE}" srcOrd="2" destOrd="0" presId="urn:microsoft.com/office/officeart/2018/5/layout/IconCircleLabelList"/>
    <dgm:cxn modelId="{1AE65C0B-D916-4367-B356-5F0936CC7BA7}" type="presParOf" srcId="{6EF1500B-F824-4921-98BD-59ABFD60B4CE}" destId="{F74EBB79-85BC-4A2F-9EA0-4DF3498BC73A}" srcOrd="0" destOrd="0" presId="urn:microsoft.com/office/officeart/2018/5/layout/IconCircleLabelList"/>
    <dgm:cxn modelId="{A47BA981-902C-4DB2-9E82-CB17CAB3D777}" type="presParOf" srcId="{6EF1500B-F824-4921-98BD-59ABFD60B4CE}" destId="{1EC18F15-6013-424E-84E6-9EF2FEC7EB1D}" srcOrd="1" destOrd="0" presId="urn:microsoft.com/office/officeart/2018/5/layout/IconCircleLabelList"/>
    <dgm:cxn modelId="{0EE3D4E3-A9C2-4FDC-8B67-2F634377F6CA}" type="presParOf" srcId="{6EF1500B-F824-4921-98BD-59ABFD60B4CE}" destId="{DF73D493-82F0-4204-8DEA-D94D77984686}" srcOrd="2" destOrd="0" presId="urn:microsoft.com/office/officeart/2018/5/layout/IconCircleLabelList"/>
    <dgm:cxn modelId="{885C492B-80B1-40BE-A471-E5191BEF518D}" type="presParOf" srcId="{6EF1500B-F824-4921-98BD-59ABFD60B4CE}" destId="{711C5FB8-0B9B-48C8-9739-29FFF3BB10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A86EB-A265-4B7B-9FE0-72631CCFA2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B8395B-3F96-47F6-BC72-8279050FA9E6}">
      <dgm:prSet/>
      <dgm:spPr/>
      <dgm:t>
        <a:bodyPr/>
        <a:lstStyle/>
        <a:p>
          <a:pPr>
            <a:defRPr cap="all"/>
          </a:pPr>
          <a:r>
            <a:rPr lang="en-US"/>
            <a:t>while</a:t>
          </a:r>
          <a:r>
            <a:rPr lang="ko-KR"/>
            <a:t>문</a:t>
          </a:r>
          <a:endParaRPr lang="en-US"/>
        </a:p>
      </dgm:t>
    </dgm:pt>
    <dgm:pt modelId="{F5446EBD-A5C7-4E9D-9FDA-A8C9E6D18AC5}" type="parTrans" cxnId="{1E4E5A86-9820-41E1-A598-20F1EC86A074}">
      <dgm:prSet/>
      <dgm:spPr/>
      <dgm:t>
        <a:bodyPr/>
        <a:lstStyle/>
        <a:p>
          <a:endParaRPr lang="en-US"/>
        </a:p>
      </dgm:t>
    </dgm:pt>
    <dgm:pt modelId="{6486A141-8F8C-4743-B888-C4B685DF3EE5}" type="sibTrans" cxnId="{1E4E5A86-9820-41E1-A598-20F1EC86A074}">
      <dgm:prSet/>
      <dgm:spPr/>
      <dgm:t>
        <a:bodyPr/>
        <a:lstStyle/>
        <a:p>
          <a:endParaRPr lang="en-US"/>
        </a:p>
      </dgm:t>
    </dgm:pt>
    <dgm:pt modelId="{0F0CE8EA-2669-4A68-A077-104FACE867B6}">
      <dgm:prSet/>
      <dgm:spPr/>
      <dgm:t>
        <a:bodyPr/>
        <a:lstStyle/>
        <a:p>
          <a:pPr>
            <a:defRPr cap="all"/>
          </a:pPr>
          <a:r>
            <a:rPr lang="en-US"/>
            <a:t>for</a:t>
          </a:r>
          <a:r>
            <a:rPr lang="ko-KR"/>
            <a:t>문</a:t>
          </a:r>
          <a:endParaRPr lang="en-US"/>
        </a:p>
      </dgm:t>
    </dgm:pt>
    <dgm:pt modelId="{86974A16-358C-4809-9FD9-86FA888498C3}" type="parTrans" cxnId="{58D067DD-F169-4EF3-B3F4-181F2C636B02}">
      <dgm:prSet/>
      <dgm:spPr/>
      <dgm:t>
        <a:bodyPr/>
        <a:lstStyle/>
        <a:p>
          <a:endParaRPr lang="en-US"/>
        </a:p>
      </dgm:t>
    </dgm:pt>
    <dgm:pt modelId="{31F122AB-A72C-4E2F-9FD3-A410010D84E1}" type="sibTrans" cxnId="{58D067DD-F169-4EF3-B3F4-181F2C636B02}">
      <dgm:prSet/>
      <dgm:spPr/>
      <dgm:t>
        <a:bodyPr/>
        <a:lstStyle/>
        <a:p>
          <a:endParaRPr lang="en-US"/>
        </a:p>
      </dgm:t>
    </dgm:pt>
    <dgm:pt modelId="{26BE625C-AB67-451B-AA6F-F193B5884B49}">
      <dgm:prSet/>
      <dgm:spPr/>
      <dgm:t>
        <a:bodyPr/>
        <a:lstStyle/>
        <a:p>
          <a:pPr>
            <a:defRPr cap="all"/>
          </a:pPr>
          <a:r>
            <a:rPr lang="en-US"/>
            <a:t>do~while</a:t>
          </a:r>
          <a:r>
            <a:rPr lang="ko-KR"/>
            <a:t>문</a:t>
          </a:r>
          <a:endParaRPr lang="en-US"/>
        </a:p>
      </dgm:t>
    </dgm:pt>
    <dgm:pt modelId="{C4DE60BB-CE0B-4597-8F1D-BD707248D303}" type="parTrans" cxnId="{1EC185B6-090F-4DC6-A4A3-F43585918081}">
      <dgm:prSet/>
      <dgm:spPr/>
      <dgm:t>
        <a:bodyPr/>
        <a:lstStyle/>
        <a:p>
          <a:endParaRPr lang="en-US"/>
        </a:p>
      </dgm:t>
    </dgm:pt>
    <dgm:pt modelId="{C408BD72-EFDE-4BA5-AF13-3FC8F6A9333B}" type="sibTrans" cxnId="{1EC185B6-090F-4DC6-A4A3-F43585918081}">
      <dgm:prSet/>
      <dgm:spPr/>
      <dgm:t>
        <a:bodyPr/>
        <a:lstStyle/>
        <a:p>
          <a:endParaRPr lang="en-US"/>
        </a:p>
      </dgm:t>
    </dgm:pt>
    <dgm:pt modelId="{57B13E8E-C2BB-4BF3-B1DE-9E8C6518954D}" type="pres">
      <dgm:prSet presAssocID="{B55A86EB-A265-4B7B-9FE0-72631CCFA20E}" presName="root" presStyleCnt="0">
        <dgm:presLayoutVars>
          <dgm:dir/>
          <dgm:resizeHandles val="exact"/>
        </dgm:presLayoutVars>
      </dgm:prSet>
      <dgm:spPr/>
    </dgm:pt>
    <dgm:pt modelId="{4997FC3A-4F76-4406-B23D-48B78376F1B1}" type="pres">
      <dgm:prSet presAssocID="{74B8395B-3F96-47F6-BC72-8279050FA9E6}" presName="compNode" presStyleCnt="0"/>
      <dgm:spPr/>
    </dgm:pt>
    <dgm:pt modelId="{424A19A0-E07F-4A7E-A9CE-AD7E793E6CFE}" type="pres">
      <dgm:prSet presAssocID="{74B8395B-3F96-47F6-BC72-8279050FA9E6}" presName="iconBgRect" presStyleLbl="bgShp" presStyleIdx="0" presStyleCnt="3"/>
      <dgm:spPr/>
    </dgm:pt>
    <dgm:pt modelId="{8C43B628-3DD4-4855-9A51-A0FBE36C89D9}" type="pres">
      <dgm:prSet presAssocID="{74B8395B-3F96-47F6-BC72-8279050FA9E6}" presName="iconRect" presStyleLbl="node1" presStyleIdx="0" presStyleCnt="3" custScaleX="123353" custScaleY="1224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B28AB2CF-2898-48BC-B582-AB5B292F7C05}" type="pres">
      <dgm:prSet presAssocID="{74B8395B-3F96-47F6-BC72-8279050FA9E6}" presName="spaceRect" presStyleCnt="0"/>
      <dgm:spPr/>
    </dgm:pt>
    <dgm:pt modelId="{DF4B5254-132E-4A66-99B8-A03201DB1EA9}" type="pres">
      <dgm:prSet presAssocID="{74B8395B-3F96-47F6-BC72-8279050FA9E6}" presName="textRect" presStyleLbl="revTx" presStyleIdx="0" presStyleCnt="3">
        <dgm:presLayoutVars>
          <dgm:chMax val="1"/>
          <dgm:chPref val="1"/>
        </dgm:presLayoutVars>
      </dgm:prSet>
      <dgm:spPr/>
    </dgm:pt>
    <dgm:pt modelId="{1C56CD66-AF21-49C1-BBF3-DFBC5B398F0B}" type="pres">
      <dgm:prSet presAssocID="{6486A141-8F8C-4743-B888-C4B685DF3EE5}" presName="sibTrans" presStyleCnt="0"/>
      <dgm:spPr/>
    </dgm:pt>
    <dgm:pt modelId="{A78602CA-F827-4C9A-B3BC-97AD5ED63945}" type="pres">
      <dgm:prSet presAssocID="{0F0CE8EA-2669-4A68-A077-104FACE867B6}" presName="compNode" presStyleCnt="0"/>
      <dgm:spPr/>
    </dgm:pt>
    <dgm:pt modelId="{531C59DA-90A6-4E4B-B03B-3A2D6269A067}" type="pres">
      <dgm:prSet presAssocID="{0F0CE8EA-2669-4A68-A077-104FACE867B6}" presName="iconBgRect" presStyleLbl="bgShp" presStyleIdx="1" presStyleCnt="3"/>
      <dgm:spPr/>
    </dgm:pt>
    <dgm:pt modelId="{40AEEA72-C1EE-463D-AD46-C1C778ADC64A}" type="pres">
      <dgm:prSet presAssocID="{0F0CE8EA-2669-4A68-A077-104FACE867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>
          <a:noFill/>
        </a:ln>
      </dgm:spPr>
    </dgm:pt>
    <dgm:pt modelId="{C8DF1070-B8A5-4199-8AB4-84C567BB7036}" type="pres">
      <dgm:prSet presAssocID="{0F0CE8EA-2669-4A68-A077-104FACE867B6}" presName="spaceRect" presStyleCnt="0"/>
      <dgm:spPr/>
    </dgm:pt>
    <dgm:pt modelId="{FEFABBDD-E117-486D-8E1D-F1D45C6F3A0D}" type="pres">
      <dgm:prSet presAssocID="{0F0CE8EA-2669-4A68-A077-104FACE867B6}" presName="textRect" presStyleLbl="revTx" presStyleIdx="1" presStyleCnt="3">
        <dgm:presLayoutVars>
          <dgm:chMax val="1"/>
          <dgm:chPref val="1"/>
        </dgm:presLayoutVars>
      </dgm:prSet>
      <dgm:spPr/>
    </dgm:pt>
    <dgm:pt modelId="{6E89D1CE-2A65-42B2-8374-53C2D2A599D8}" type="pres">
      <dgm:prSet presAssocID="{31F122AB-A72C-4E2F-9FD3-A410010D84E1}" presName="sibTrans" presStyleCnt="0"/>
      <dgm:spPr/>
    </dgm:pt>
    <dgm:pt modelId="{D382E655-92BA-4553-AF4A-D7AFFDBA322B}" type="pres">
      <dgm:prSet presAssocID="{26BE625C-AB67-451B-AA6F-F193B5884B49}" presName="compNode" presStyleCnt="0"/>
      <dgm:spPr/>
    </dgm:pt>
    <dgm:pt modelId="{AD7E8DAA-68D6-4921-8051-F077A447CC17}" type="pres">
      <dgm:prSet presAssocID="{26BE625C-AB67-451B-AA6F-F193B5884B49}" presName="iconBgRect" presStyleLbl="bgShp" presStyleIdx="2" presStyleCnt="3"/>
      <dgm:spPr/>
    </dgm:pt>
    <dgm:pt modelId="{34186028-64AD-4612-BDE8-FBA05B95FEE1}" type="pres">
      <dgm:prSet presAssocID="{26BE625C-AB67-451B-AA6F-F193B5884B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>
          <a:noFill/>
        </a:ln>
      </dgm:spPr>
    </dgm:pt>
    <dgm:pt modelId="{4088BE98-7066-4199-9F14-C61167EE2AAF}" type="pres">
      <dgm:prSet presAssocID="{26BE625C-AB67-451B-AA6F-F193B5884B49}" presName="spaceRect" presStyleCnt="0"/>
      <dgm:spPr/>
    </dgm:pt>
    <dgm:pt modelId="{56A28589-1A6F-46EE-89A8-BE1510DBF396}" type="pres">
      <dgm:prSet presAssocID="{26BE625C-AB67-451B-AA6F-F193B5884B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600265-9D77-41F8-98B1-250CDB2668E9}" type="presOf" srcId="{0F0CE8EA-2669-4A68-A077-104FACE867B6}" destId="{FEFABBDD-E117-486D-8E1D-F1D45C6F3A0D}" srcOrd="0" destOrd="0" presId="urn:microsoft.com/office/officeart/2018/5/layout/IconCircleLabelList"/>
    <dgm:cxn modelId="{1E4E5A86-9820-41E1-A598-20F1EC86A074}" srcId="{B55A86EB-A265-4B7B-9FE0-72631CCFA20E}" destId="{74B8395B-3F96-47F6-BC72-8279050FA9E6}" srcOrd="0" destOrd="0" parTransId="{F5446EBD-A5C7-4E9D-9FDA-A8C9E6D18AC5}" sibTransId="{6486A141-8F8C-4743-B888-C4B685DF3EE5}"/>
    <dgm:cxn modelId="{D97A9FB0-25A1-4286-BEBC-DAE8406B30D3}" type="presOf" srcId="{B55A86EB-A265-4B7B-9FE0-72631CCFA20E}" destId="{57B13E8E-C2BB-4BF3-B1DE-9E8C6518954D}" srcOrd="0" destOrd="0" presId="urn:microsoft.com/office/officeart/2018/5/layout/IconCircleLabelList"/>
    <dgm:cxn modelId="{1EC185B6-090F-4DC6-A4A3-F43585918081}" srcId="{B55A86EB-A265-4B7B-9FE0-72631CCFA20E}" destId="{26BE625C-AB67-451B-AA6F-F193B5884B49}" srcOrd="2" destOrd="0" parTransId="{C4DE60BB-CE0B-4597-8F1D-BD707248D303}" sibTransId="{C408BD72-EFDE-4BA5-AF13-3FC8F6A9333B}"/>
    <dgm:cxn modelId="{58D067DD-F169-4EF3-B3F4-181F2C636B02}" srcId="{B55A86EB-A265-4B7B-9FE0-72631CCFA20E}" destId="{0F0CE8EA-2669-4A68-A077-104FACE867B6}" srcOrd="1" destOrd="0" parTransId="{86974A16-358C-4809-9FD9-86FA888498C3}" sibTransId="{31F122AB-A72C-4E2F-9FD3-A410010D84E1}"/>
    <dgm:cxn modelId="{D0BAC1E2-063F-4BD0-B89B-BF5261E66625}" type="presOf" srcId="{74B8395B-3F96-47F6-BC72-8279050FA9E6}" destId="{DF4B5254-132E-4A66-99B8-A03201DB1EA9}" srcOrd="0" destOrd="0" presId="urn:microsoft.com/office/officeart/2018/5/layout/IconCircleLabelList"/>
    <dgm:cxn modelId="{0E297FF3-5F2E-405D-A62A-FA550442EBE4}" type="presOf" srcId="{26BE625C-AB67-451B-AA6F-F193B5884B49}" destId="{56A28589-1A6F-46EE-89A8-BE1510DBF396}" srcOrd="0" destOrd="0" presId="urn:microsoft.com/office/officeart/2018/5/layout/IconCircleLabelList"/>
    <dgm:cxn modelId="{0BF37C01-32AB-45FD-8BE3-7DE77236087A}" type="presParOf" srcId="{57B13E8E-C2BB-4BF3-B1DE-9E8C6518954D}" destId="{4997FC3A-4F76-4406-B23D-48B78376F1B1}" srcOrd="0" destOrd="0" presId="urn:microsoft.com/office/officeart/2018/5/layout/IconCircleLabelList"/>
    <dgm:cxn modelId="{24E74B3B-DFEC-41A8-9DD7-113EC89B62D3}" type="presParOf" srcId="{4997FC3A-4F76-4406-B23D-48B78376F1B1}" destId="{424A19A0-E07F-4A7E-A9CE-AD7E793E6CFE}" srcOrd="0" destOrd="0" presId="urn:microsoft.com/office/officeart/2018/5/layout/IconCircleLabelList"/>
    <dgm:cxn modelId="{A678B08A-6F02-4B0D-B59F-7A5D23BAC4C0}" type="presParOf" srcId="{4997FC3A-4F76-4406-B23D-48B78376F1B1}" destId="{8C43B628-3DD4-4855-9A51-A0FBE36C89D9}" srcOrd="1" destOrd="0" presId="urn:microsoft.com/office/officeart/2018/5/layout/IconCircleLabelList"/>
    <dgm:cxn modelId="{0D1F22D2-F730-4AD4-9638-D9CF671B345E}" type="presParOf" srcId="{4997FC3A-4F76-4406-B23D-48B78376F1B1}" destId="{B28AB2CF-2898-48BC-B582-AB5B292F7C05}" srcOrd="2" destOrd="0" presId="urn:microsoft.com/office/officeart/2018/5/layout/IconCircleLabelList"/>
    <dgm:cxn modelId="{E0E4EFB9-64A8-4727-8041-94663067FF38}" type="presParOf" srcId="{4997FC3A-4F76-4406-B23D-48B78376F1B1}" destId="{DF4B5254-132E-4A66-99B8-A03201DB1EA9}" srcOrd="3" destOrd="0" presId="urn:microsoft.com/office/officeart/2018/5/layout/IconCircleLabelList"/>
    <dgm:cxn modelId="{D1002CAA-93F8-4BAE-AC33-1108DAF2B7A1}" type="presParOf" srcId="{57B13E8E-C2BB-4BF3-B1DE-9E8C6518954D}" destId="{1C56CD66-AF21-49C1-BBF3-DFBC5B398F0B}" srcOrd="1" destOrd="0" presId="urn:microsoft.com/office/officeart/2018/5/layout/IconCircleLabelList"/>
    <dgm:cxn modelId="{1E68922D-B3BC-41F8-9A18-7C202D9BBCCF}" type="presParOf" srcId="{57B13E8E-C2BB-4BF3-B1DE-9E8C6518954D}" destId="{A78602CA-F827-4C9A-B3BC-97AD5ED63945}" srcOrd="2" destOrd="0" presId="urn:microsoft.com/office/officeart/2018/5/layout/IconCircleLabelList"/>
    <dgm:cxn modelId="{5458D482-2742-4E4C-B209-C6A8BCE5667A}" type="presParOf" srcId="{A78602CA-F827-4C9A-B3BC-97AD5ED63945}" destId="{531C59DA-90A6-4E4B-B03B-3A2D6269A067}" srcOrd="0" destOrd="0" presId="urn:microsoft.com/office/officeart/2018/5/layout/IconCircleLabelList"/>
    <dgm:cxn modelId="{DC690449-AF28-4E12-B9C7-7D9E6466627D}" type="presParOf" srcId="{A78602CA-F827-4C9A-B3BC-97AD5ED63945}" destId="{40AEEA72-C1EE-463D-AD46-C1C778ADC64A}" srcOrd="1" destOrd="0" presId="urn:microsoft.com/office/officeart/2018/5/layout/IconCircleLabelList"/>
    <dgm:cxn modelId="{0A06DA1F-7B5A-4E01-9BAF-5F0694CED7C2}" type="presParOf" srcId="{A78602CA-F827-4C9A-B3BC-97AD5ED63945}" destId="{C8DF1070-B8A5-4199-8AB4-84C567BB7036}" srcOrd="2" destOrd="0" presId="urn:microsoft.com/office/officeart/2018/5/layout/IconCircleLabelList"/>
    <dgm:cxn modelId="{CA04F981-486D-484C-A197-EC690A46B9EA}" type="presParOf" srcId="{A78602CA-F827-4C9A-B3BC-97AD5ED63945}" destId="{FEFABBDD-E117-486D-8E1D-F1D45C6F3A0D}" srcOrd="3" destOrd="0" presId="urn:microsoft.com/office/officeart/2018/5/layout/IconCircleLabelList"/>
    <dgm:cxn modelId="{445B32E2-8925-4B6F-81F3-472DBD9B4CD0}" type="presParOf" srcId="{57B13E8E-C2BB-4BF3-B1DE-9E8C6518954D}" destId="{6E89D1CE-2A65-42B2-8374-53C2D2A599D8}" srcOrd="3" destOrd="0" presId="urn:microsoft.com/office/officeart/2018/5/layout/IconCircleLabelList"/>
    <dgm:cxn modelId="{6F4ACA1E-1CF7-4267-B721-771526D7FE26}" type="presParOf" srcId="{57B13E8E-C2BB-4BF3-B1DE-9E8C6518954D}" destId="{D382E655-92BA-4553-AF4A-D7AFFDBA322B}" srcOrd="4" destOrd="0" presId="urn:microsoft.com/office/officeart/2018/5/layout/IconCircleLabelList"/>
    <dgm:cxn modelId="{37A74C61-1AE5-43F2-8C1E-C589563E3B26}" type="presParOf" srcId="{D382E655-92BA-4553-AF4A-D7AFFDBA322B}" destId="{AD7E8DAA-68D6-4921-8051-F077A447CC17}" srcOrd="0" destOrd="0" presId="urn:microsoft.com/office/officeart/2018/5/layout/IconCircleLabelList"/>
    <dgm:cxn modelId="{99FD63C5-870F-4D18-8BDE-17D8992BBB36}" type="presParOf" srcId="{D382E655-92BA-4553-AF4A-D7AFFDBA322B}" destId="{34186028-64AD-4612-BDE8-FBA05B95FEE1}" srcOrd="1" destOrd="0" presId="urn:microsoft.com/office/officeart/2018/5/layout/IconCircleLabelList"/>
    <dgm:cxn modelId="{83A91645-7792-4CC7-BC8D-C1DB17E72DC9}" type="presParOf" srcId="{D382E655-92BA-4553-AF4A-D7AFFDBA322B}" destId="{4088BE98-7066-4199-9F14-C61167EE2AAF}" srcOrd="2" destOrd="0" presId="urn:microsoft.com/office/officeart/2018/5/layout/IconCircleLabelList"/>
    <dgm:cxn modelId="{9857A315-EA06-4BE1-86FF-20202A76B1CB}" type="presParOf" srcId="{D382E655-92BA-4553-AF4A-D7AFFDBA322B}" destId="{56A28589-1A6F-46EE-89A8-BE1510DBF3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C7A315-1E92-42E6-810B-3B27276BA0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2FC416-AD65-4058-B9EA-C66879AA199C}">
      <dgm:prSet/>
      <dgm:spPr/>
      <dgm:t>
        <a:bodyPr/>
        <a:lstStyle/>
        <a:p>
          <a:r>
            <a:rPr lang="ko-KR"/>
            <a:t>동물 클래스</a:t>
          </a:r>
          <a:endParaRPr lang="en-US"/>
        </a:p>
      </dgm:t>
    </dgm:pt>
    <dgm:pt modelId="{50E01569-5790-4B68-BCC7-AFE7A9D3402B}" type="parTrans" cxnId="{010D4D2D-EFD8-4BEA-A811-85BB627321A1}">
      <dgm:prSet/>
      <dgm:spPr/>
      <dgm:t>
        <a:bodyPr/>
        <a:lstStyle/>
        <a:p>
          <a:endParaRPr lang="en-US"/>
        </a:p>
      </dgm:t>
    </dgm:pt>
    <dgm:pt modelId="{04C33155-8B9B-4AF0-988A-C991B1480807}" type="sibTrans" cxnId="{010D4D2D-EFD8-4BEA-A811-85BB627321A1}">
      <dgm:prSet/>
      <dgm:spPr/>
      <dgm:t>
        <a:bodyPr/>
        <a:lstStyle/>
        <a:p>
          <a:endParaRPr lang="en-US"/>
        </a:p>
      </dgm:t>
    </dgm:pt>
    <dgm:pt modelId="{E23BA83F-98D8-4CE3-9A3C-1E10A78280E5}">
      <dgm:prSet/>
      <dgm:spPr/>
      <dgm:t>
        <a:bodyPr/>
        <a:lstStyle/>
        <a:p>
          <a:r>
            <a:rPr lang="ko-KR"/>
            <a:t>계좌 클래스</a:t>
          </a:r>
          <a:endParaRPr lang="en-US"/>
        </a:p>
      </dgm:t>
    </dgm:pt>
    <dgm:pt modelId="{C7A625FA-8145-460D-B6E0-6677F8EDFBE0}" type="parTrans" cxnId="{CE43D3D2-3DD1-41E2-84DA-675DACD68FC7}">
      <dgm:prSet/>
      <dgm:spPr/>
      <dgm:t>
        <a:bodyPr/>
        <a:lstStyle/>
        <a:p>
          <a:endParaRPr lang="en-US"/>
        </a:p>
      </dgm:t>
    </dgm:pt>
    <dgm:pt modelId="{26DA0F2F-FBDE-44E9-802E-CB56F31AF34B}" type="sibTrans" cxnId="{CE43D3D2-3DD1-41E2-84DA-675DACD68FC7}">
      <dgm:prSet/>
      <dgm:spPr/>
      <dgm:t>
        <a:bodyPr/>
        <a:lstStyle/>
        <a:p>
          <a:endParaRPr lang="en-US"/>
        </a:p>
      </dgm:t>
    </dgm:pt>
    <dgm:pt modelId="{F9228E8C-D167-49FF-A0E5-9C5E4923FF5F}">
      <dgm:prSet/>
      <dgm:spPr/>
      <dgm:t>
        <a:bodyPr/>
        <a:lstStyle/>
        <a:p>
          <a:r>
            <a:rPr lang="ko-KR"/>
            <a:t>학생 클래스</a:t>
          </a:r>
          <a:endParaRPr lang="en-US"/>
        </a:p>
      </dgm:t>
    </dgm:pt>
    <dgm:pt modelId="{B9B55A36-5E48-47DE-A4CA-AEE089C0480B}" type="parTrans" cxnId="{E368577B-EEB8-4BE2-A553-AFA87673D269}">
      <dgm:prSet/>
      <dgm:spPr/>
      <dgm:t>
        <a:bodyPr/>
        <a:lstStyle/>
        <a:p>
          <a:endParaRPr lang="en-US"/>
        </a:p>
      </dgm:t>
    </dgm:pt>
    <dgm:pt modelId="{2CD9B57C-24E7-45B3-A314-9FDD2341C79F}" type="sibTrans" cxnId="{E368577B-EEB8-4BE2-A553-AFA87673D269}">
      <dgm:prSet/>
      <dgm:spPr/>
      <dgm:t>
        <a:bodyPr/>
        <a:lstStyle/>
        <a:p>
          <a:endParaRPr lang="en-US"/>
        </a:p>
      </dgm:t>
    </dgm:pt>
    <dgm:pt modelId="{1972C9B9-087E-4F99-B2A1-1645E7FE8E8A}">
      <dgm:prSet/>
      <dgm:spPr/>
      <dgm:t>
        <a:bodyPr/>
        <a:lstStyle/>
        <a:p>
          <a:r>
            <a:rPr lang="ko-KR"/>
            <a:t>시간 클래스</a:t>
          </a:r>
          <a:endParaRPr lang="en-US"/>
        </a:p>
      </dgm:t>
    </dgm:pt>
    <dgm:pt modelId="{1A50BA50-D1D4-46EB-897C-A42136E70104}" type="parTrans" cxnId="{9480FF1E-F7DE-41B7-825C-96F532B32755}">
      <dgm:prSet/>
      <dgm:spPr/>
      <dgm:t>
        <a:bodyPr/>
        <a:lstStyle/>
        <a:p>
          <a:endParaRPr lang="en-US"/>
        </a:p>
      </dgm:t>
    </dgm:pt>
    <dgm:pt modelId="{77C7DB1B-1421-4534-90FD-846D5D74A579}" type="sibTrans" cxnId="{9480FF1E-F7DE-41B7-825C-96F532B32755}">
      <dgm:prSet/>
      <dgm:spPr/>
      <dgm:t>
        <a:bodyPr/>
        <a:lstStyle/>
        <a:p>
          <a:endParaRPr lang="en-US"/>
        </a:p>
      </dgm:t>
    </dgm:pt>
    <dgm:pt modelId="{844E8F6D-675B-4F6A-86DF-BEF261A2F024}" type="pres">
      <dgm:prSet presAssocID="{ACC7A315-1E92-42E6-810B-3B27276BA039}" presName="root" presStyleCnt="0">
        <dgm:presLayoutVars>
          <dgm:dir/>
          <dgm:resizeHandles val="exact"/>
        </dgm:presLayoutVars>
      </dgm:prSet>
      <dgm:spPr/>
    </dgm:pt>
    <dgm:pt modelId="{C9291079-A313-45D1-913A-25B2CF3603FB}" type="pres">
      <dgm:prSet presAssocID="{2E2FC416-AD65-4058-B9EA-C66879AA199C}" presName="compNode" presStyleCnt="0"/>
      <dgm:spPr/>
    </dgm:pt>
    <dgm:pt modelId="{13CBA07A-67CA-46BD-B454-4353C14EC8C1}" type="pres">
      <dgm:prSet presAssocID="{2E2FC416-AD65-4058-B9EA-C66879AA19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C1223643-ABA9-421A-A8C3-F1DB30EAA052}" type="pres">
      <dgm:prSet presAssocID="{2E2FC416-AD65-4058-B9EA-C66879AA199C}" presName="spaceRect" presStyleCnt="0"/>
      <dgm:spPr/>
    </dgm:pt>
    <dgm:pt modelId="{54151EDD-74D8-4A16-B023-83652E9A4476}" type="pres">
      <dgm:prSet presAssocID="{2E2FC416-AD65-4058-B9EA-C66879AA199C}" presName="textRect" presStyleLbl="revTx" presStyleIdx="0" presStyleCnt="4">
        <dgm:presLayoutVars>
          <dgm:chMax val="1"/>
          <dgm:chPref val="1"/>
        </dgm:presLayoutVars>
      </dgm:prSet>
      <dgm:spPr/>
    </dgm:pt>
    <dgm:pt modelId="{D1D5544E-A121-4A4E-A8F1-C8A3C210CF72}" type="pres">
      <dgm:prSet presAssocID="{04C33155-8B9B-4AF0-988A-C991B1480807}" presName="sibTrans" presStyleCnt="0"/>
      <dgm:spPr/>
    </dgm:pt>
    <dgm:pt modelId="{7C118A70-2B70-48A1-A613-48ACCC71F773}" type="pres">
      <dgm:prSet presAssocID="{E23BA83F-98D8-4CE3-9A3C-1E10A78280E5}" presName="compNode" presStyleCnt="0"/>
      <dgm:spPr/>
    </dgm:pt>
    <dgm:pt modelId="{BB9CEB6E-8364-4CAF-9657-8D5C5D505CA8}" type="pres">
      <dgm:prSet presAssocID="{E23BA83F-98D8-4CE3-9A3C-1E10A78280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B4C195-9D40-4ECB-9672-706034A5301B}" type="pres">
      <dgm:prSet presAssocID="{E23BA83F-98D8-4CE3-9A3C-1E10A78280E5}" presName="spaceRect" presStyleCnt="0"/>
      <dgm:spPr/>
    </dgm:pt>
    <dgm:pt modelId="{DF5A9BE3-04F5-4E2A-AA71-CCBADA9E34E2}" type="pres">
      <dgm:prSet presAssocID="{E23BA83F-98D8-4CE3-9A3C-1E10A78280E5}" presName="textRect" presStyleLbl="revTx" presStyleIdx="1" presStyleCnt="4">
        <dgm:presLayoutVars>
          <dgm:chMax val="1"/>
          <dgm:chPref val="1"/>
        </dgm:presLayoutVars>
      </dgm:prSet>
      <dgm:spPr/>
    </dgm:pt>
    <dgm:pt modelId="{6A30EC33-A52E-42D4-A6B7-D871D6D4DBC3}" type="pres">
      <dgm:prSet presAssocID="{26DA0F2F-FBDE-44E9-802E-CB56F31AF34B}" presName="sibTrans" presStyleCnt="0"/>
      <dgm:spPr/>
    </dgm:pt>
    <dgm:pt modelId="{F74EDD08-423D-4750-B994-8784BE3218F3}" type="pres">
      <dgm:prSet presAssocID="{F9228E8C-D167-49FF-A0E5-9C5E4923FF5F}" presName="compNode" presStyleCnt="0"/>
      <dgm:spPr/>
    </dgm:pt>
    <dgm:pt modelId="{98F8A986-87A0-4E24-84B8-BD7FFBA70470}" type="pres">
      <dgm:prSet presAssocID="{F9228E8C-D167-49FF-A0E5-9C5E4923FF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03A359D-0EC3-45EF-A0EF-F4B1F9E7EC0D}" type="pres">
      <dgm:prSet presAssocID="{F9228E8C-D167-49FF-A0E5-9C5E4923FF5F}" presName="spaceRect" presStyleCnt="0"/>
      <dgm:spPr/>
    </dgm:pt>
    <dgm:pt modelId="{4CB3ABF3-1DD4-44E7-894D-3859A63CDD30}" type="pres">
      <dgm:prSet presAssocID="{F9228E8C-D167-49FF-A0E5-9C5E4923FF5F}" presName="textRect" presStyleLbl="revTx" presStyleIdx="2" presStyleCnt="4">
        <dgm:presLayoutVars>
          <dgm:chMax val="1"/>
          <dgm:chPref val="1"/>
        </dgm:presLayoutVars>
      </dgm:prSet>
      <dgm:spPr/>
    </dgm:pt>
    <dgm:pt modelId="{8E285A45-AE95-4CFE-A4BB-4CB7AFECE59E}" type="pres">
      <dgm:prSet presAssocID="{2CD9B57C-24E7-45B3-A314-9FDD2341C79F}" presName="sibTrans" presStyleCnt="0"/>
      <dgm:spPr/>
    </dgm:pt>
    <dgm:pt modelId="{F423207A-4732-48AD-A753-2FB41DCB4E7F}" type="pres">
      <dgm:prSet presAssocID="{1972C9B9-087E-4F99-B2A1-1645E7FE8E8A}" presName="compNode" presStyleCnt="0"/>
      <dgm:spPr/>
    </dgm:pt>
    <dgm:pt modelId="{5365972F-039F-40BE-866F-5E44CCCF5208}" type="pres">
      <dgm:prSet presAssocID="{1972C9B9-087E-4F99-B2A1-1645E7FE8E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752664C4-12CA-40D1-B1A4-6011ABC75776}" type="pres">
      <dgm:prSet presAssocID="{1972C9B9-087E-4F99-B2A1-1645E7FE8E8A}" presName="spaceRect" presStyleCnt="0"/>
      <dgm:spPr/>
    </dgm:pt>
    <dgm:pt modelId="{5D3C29AA-07F5-4CED-A711-E877AB9D0721}" type="pres">
      <dgm:prSet presAssocID="{1972C9B9-087E-4F99-B2A1-1645E7FE8E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265C0D-7A6E-47E7-8633-846BA8D0939B}" type="presOf" srcId="{2E2FC416-AD65-4058-B9EA-C66879AA199C}" destId="{54151EDD-74D8-4A16-B023-83652E9A4476}" srcOrd="0" destOrd="0" presId="urn:microsoft.com/office/officeart/2018/2/layout/IconLabelList"/>
    <dgm:cxn modelId="{6BF7120E-3277-49FA-A8DF-6E3CDAEABBDA}" type="presOf" srcId="{E23BA83F-98D8-4CE3-9A3C-1E10A78280E5}" destId="{DF5A9BE3-04F5-4E2A-AA71-CCBADA9E34E2}" srcOrd="0" destOrd="0" presId="urn:microsoft.com/office/officeart/2018/2/layout/IconLabelList"/>
    <dgm:cxn modelId="{2AFC1917-769D-42D6-885E-AA381F7CDF1B}" type="presOf" srcId="{ACC7A315-1E92-42E6-810B-3B27276BA039}" destId="{844E8F6D-675B-4F6A-86DF-BEF261A2F024}" srcOrd="0" destOrd="0" presId="urn:microsoft.com/office/officeart/2018/2/layout/IconLabelList"/>
    <dgm:cxn modelId="{9480FF1E-F7DE-41B7-825C-96F532B32755}" srcId="{ACC7A315-1E92-42E6-810B-3B27276BA039}" destId="{1972C9B9-087E-4F99-B2A1-1645E7FE8E8A}" srcOrd="3" destOrd="0" parTransId="{1A50BA50-D1D4-46EB-897C-A42136E70104}" sibTransId="{77C7DB1B-1421-4534-90FD-846D5D74A579}"/>
    <dgm:cxn modelId="{010D4D2D-EFD8-4BEA-A811-85BB627321A1}" srcId="{ACC7A315-1E92-42E6-810B-3B27276BA039}" destId="{2E2FC416-AD65-4058-B9EA-C66879AA199C}" srcOrd="0" destOrd="0" parTransId="{50E01569-5790-4B68-BCC7-AFE7A9D3402B}" sibTransId="{04C33155-8B9B-4AF0-988A-C991B1480807}"/>
    <dgm:cxn modelId="{71C5F362-A8AD-4E32-9B70-6B2C5A95E291}" type="presOf" srcId="{F9228E8C-D167-49FF-A0E5-9C5E4923FF5F}" destId="{4CB3ABF3-1DD4-44E7-894D-3859A63CDD30}" srcOrd="0" destOrd="0" presId="urn:microsoft.com/office/officeart/2018/2/layout/IconLabelList"/>
    <dgm:cxn modelId="{72B32B68-0B6E-4B9A-8DA2-7013EF1068C5}" type="presOf" srcId="{1972C9B9-087E-4F99-B2A1-1645E7FE8E8A}" destId="{5D3C29AA-07F5-4CED-A711-E877AB9D0721}" srcOrd="0" destOrd="0" presId="urn:microsoft.com/office/officeart/2018/2/layout/IconLabelList"/>
    <dgm:cxn modelId="{E368577B-EEB8-4BE2-A553-AFA87673D269}" srcId="{ACC7A315-1E92-42E6-810B-3B27276BA039}" destId="{F9228E8C-D167-49FF-A0E5-9C5E4923FF5F}" srcOrd="2" destOrd="0" parTransId="{B9B55A36-5E48-47DE-A4CA-AEE089C0480B}" sibTransId="{2CD9B57C-24E7-45B3-A314-9FDD2341C79F}"/>
    <dgm:cxn modelId="{CE43D3D2-3DD1-41E2-84DA-675DACD68FC7}" srcId="{ACC7A315-1E92-42E6-810B-3B27276BA039}" destId="{E23BA83F-98D8-4CE3-9A3C-1E10A78280E5}" srcOrd="1" destOrd="0" parTransId="{C7A625FA-8145-460D-B6E0-6677F8EDFBE0}" sibTransId="{26DA0F2F-FBDE-44E9-802E-CB56F31AF34B}"/>
    <dgm:cxn modelId="{8811E89F-C64A-47DF-9D85-81654C1B7631}" type="presParOf" srcId="{844E8F6D-675B-4F6A-86DF-BEF261A2F024}" destId="{C9291079-A313-45D1-913A-25B2CF3603FB}" srcOrd="0" destOrd="0" presId="urn:microsoft.com/office/officeart/2018/2/layout/IconLabelList"/>
    <dgm:cxn modelId="{0FB6964D-8F52-431A-992D-D7FF3668986A}" type="presParOf" srcId="{C9291079-A313-45D1-913A-25B2CF3603FB}" destId="{13CBA07A-67CA-46BD-B454-4353C14EC8C1}" srcOrd="0" destOrd="0" presId="urn:microsoft.com/office/officeart/2018/2/layout/IconLabelList"/>
    <dgm:cxn modelId="{0D6002BA-98E1-468B-AFE3-CC79281F16A0}" type="presParOf" srcId="{C9291079-A313-45D1-913A-25B2CF3603FB}" destId="{C1223643-ABA9-421A-A8C3-F1DB30EAA052}" srcOrd="1" destOrd="0" presId="urn:microsoft.com/office/officeart/2018/2/layout/IconLabelList"/>
    <dgm:cxn modelId="{88A22FFE-B610-4F99-AA08-C931492019CF}" type="presParOf" srcId="{C9291079-A313-45D1-913A-25B2CF3603FB}" destId="{54151EDD-74D8-4A16-B023-83652E9A4476}" srcOrd="2" destOrd="0" presId="urn:microsoft.com/office/officeart/2018/2/layout/IconLabelList"/>
    <dgm:cxn modelId="{F83491E8-6C88-4B62-B26F-87D1E987D7FC}" type="presParOf" srcId="{844E8F6D-675B-4F6A-86DF-BEF261A2F024}" destId="{D1D5544E-A121-4A4E-A8F1-C8A3C210CF72}" srcOrd="1" destOrd="0" presId="urn:microsoft.com/office/officeart/2018/2/layout/IconLabelList"/>
    <dgm:cxn modelId="{CD22EEB9-E12D-436D-813D-C6D3B6F626AA}" type="presParOf" srcId="{844E8F6D-675B-4F6A-86DF-BEF261A2F024}" destId="{7C118A70-2B70-48A1-A613-48ACCC71F773}" srcOrd="2" destOrd="0" presId="urn:microsoft.com/office/officeart/2018/2/layout/IconLabelList"/>
    <dgm:cxn modelId="{C5BE8C94-291D-4EF4-A31C-419DB3AC37EA}" type="presParOf" srcId="{7C118A70-2B70-48A1-A613-48ACCC71F773}" destId="{BB9CEB6E-8364-4CAF-9657-8D5C5D505CA8}" srcOrd="0" destOrd="0" presId="urn:microsoft.com/office/officeart/2018/2/layout/IconLabelList"/>
    <dgm:cxn modelId="{38FB51A1-4CE2-4475-ACCD-56EBA2A8BCC5}" type="presParOf" srcId="{7C118A70-2B70-48A1-A613-48ACCC71F773}" destId="{CDB4C195-9D40-4ECB-9672-706034A5301B}" srcOrd="1" destOrd="0" presId="urn:microsoft.com/office/officeart/2018/2/layout/IconLabelList"/>
    <dgm:cxn modelId="{BD0A60F6-3E4D-4F3E-B527-8D34A5372AD7}" type="presParOf" srcId="{7C118A70-2B70-48A1-A613-48ACCC71F773}" destId="{DF5A9BE3-04F5-4E2A-AA71-CCBADA9E34E2}" srcOrd="2" destOrd="0" presId="urn:microsoft.com/office/officeart/2018/2/layout/IconLabelList"/>
    <dgm:cxn modelId="{43473988-6BC3-4C67-8B64-0D622D0784D1}" type="presParOf" srcId="{844E8F6D-675B-4F6A-86DF-BEF261A2F024}" destId="{6A30EC33-A52E-42D4-A6B7-D871D6D4DBC3}" srcOrd="3" destOrd="0" presId="urn:microsoft.com/office/officeart/2018/2/layout/IconLabelList"/>
    <dgm:cxn modelId="{D550AEC2-C071-4240-B76D-980CBEAC60BC}" type="presParOf" srcId="{844E8F6D-675B-4F6A-86DF-BEF261A2F024}" destId="{F74EDD08-423D-4750-B994-8784BE3218F3}" srcOrd="4" destOrd="0" presId="urn:microsoft.com/office/officeart/2018/2/layout/IconLabelList"/>
    <dgm:cxn modelId="{CE1A0C40-0522-4A1E-890A-A1915D79675C}" type="presParOf" srcId="{F74EDD08-423D-4750-B994-8784BE3218F3}" destId="{98F8A986-87A0-4E24-84B8-BD7FFBA70470}" srcOrd="0" destOrd="0" presId="urn:microsoft.com/office/officeart/2018/2/layout/IconLabelList"/>
    <dgm:cxn modelId="{9B31D8E9-615D-437C-883F-CBDE8830193A}" type="presParOf" srcId="{F74EDD08-423D-4750-B994-8784BE3218F3}" destId="{903A359D-0EC3-45EF-A0EF-F4B1F9E7EC0D}" srcOrd="1" destOrd="0" presId="urn:microsoft.com/office/officeart/2018/2/layout/IconLabelList"/>
    <dgm:cxn modelId="{2D0BC8DF-27EA-4DDA-9CC8-67AFFE76BF71}" type="presParOf" srcId="{F74EDD08-423D-4750-B994-8784BE3218F3}" destId="{4CB3ABF3-1DD4-44E7-894D-3859A63CDD30}" srcOrd="2" destOrd="0" presId="urn:microsoft.com/office/officeart/2018/2/layout/IconLabelList"/>
    <dgm:cxn modelId="{C00166C8-4C88-4029-8382-2C2E31B31A85}" type="presParOf" srcId="{844E8F6D-675B-4F6A-86DF-BEF261A2F024}" destId="{8E285A45-AE95-4CFE-A4BB-4CB7AFECE59E}" srcOrd="5" destOrd="0" presId="urn:microsoft.com/office/officeart/2018/2/layout/IconLabelList"/>
    <dgm:cxn modelId="{5427E3E9-C21D-4C99-8A87-D44394A56C3C}" type="presParOf" srcId="{844E8F6D-675B-4F6A-86DF-BEF261A2F024}" destId="{F423207A-4732-48AD-A753-2FB41DCB4E7F}" srcOrd="6" destOrd="0" presId="urn:microsoft.com/office/officeart/2018/2/layout/IconLabelList"/>
    <dgm:cxn modelId="{3B0D316E-692A-4B3E-8389-15C5A5010D78}" type="presParOf" srcId="{F423207A-4732-48AD-A753-2FB41DCB4E7F}" destId="{5365972F-039F-40BE-866F-5E44CCCF5208}" srcOrd="0" destOrd="0" presId="urn:microsoft.com/office/officeart/2018/2/layout/IconLabelList"/>
    <dgm:cxn modelId="{B5EA7647-E80D-4DF7-AD96-A71A26E5C915}" type="presParOf" srcId="{F423207A-4732-48AD-A753-2FB41DCB4E7F}" destId="{752664C4-12CA-40D1-B1A4-6011ABC75776}" srcOrd="1" destOrd="0" presId="urn:microsoft.com/office/officeart/2018/2/layout/IconLabelList"/>
    <dgm:cxn modelId="{7A015B09-23B3-4861-A560-66194E89B49D}" type="presParOf" srcId="{F423207A-4732-48AD-A753-2FB41DCB4E7F}" destId="{5D3C29AA-07F5-4CED-A711-E877AB9D07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076263-C872-40DC-8B9D-337EA187C1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F41CBA6-E903-4032-BBD3-D2DDABC329EA}">
      <dgm:prSet/>
      <dgm:spPr/>
      <dgm:t>
        <a:bodyPr/>
        <a:lstStyle/>
        <a:p>
          <a:r>
            <a:rPr lang="ko-KR"/>
            <a:t>리스트</a:t>
          </a:r>
          <a:endParaRPr lang="en-US"/>
        </a:p>
      </dgm:t>
    </dgm:pt>
    <dgm:pt modelId="{12FB2A40-742B-4F18-BD81-6866CC645988}" type="parTrans" cxnId="{6B703474-2B08-48FF-BEA2-7DC2B14351C5}">
      <dgm:prSet/>
      <dgm:spPr/>
      <dgm:t>
        <a:bodyPr/>
        <a:lstStyle/>
        <a:p>
          <a:endParaRPr lang="en-US"/>
        </a:p>
      </dgm:t>
    </dgm:pt>
    <dgm:pt modelId="{030414C8-D2A1-44DB-BCE9-9CA067F7DBAF}" type="sibTrans" cxnId="{6B703474-2B08-48FF-BEA2-7DC2B14351C5}">
      <dgm:prSet/>
      <dgm:spPr/>
      <dgm:t>
        <a:bodyPr/>
        <a:lstStyle/>
        <a:p>
          <a:endParaRPr lang="en-US"/>
        </a:p>
      </dgm:t>
    </dgm:pt>
    <dgm:pt modelId="{390F9707-75FB-4565-9F4B-5F14102DE272}">
      <dgm:prSet/>
      <dgm:spPr/>
      <dgm:t>
        <a:bodyPr/>
        <a:lstStyle/>
        <a:p>
          <a:r>
            <a:rPr lang="ko-KR"/>
            <a:t>스택</a:t>
          </a:r>
          <a:endParaRPr lang="en-US"/>
        </a:p>
      </dgm:t>
    </dgm:pt>
    <dgm:pt modelId="{85F8CA25-A12E-4553-B98F-CDAE2758F597}" type="parTrans" cxnId="{F112AE0C-2E00-405F-9A2B-2882436DF197}">
      <dgm:prSet/>
      <dgm:spPr/>
      <dgm:t>
        <a:bodyPr/>
        <a:lstStyle/>
        <a:p>
          <a:endParaRPr lang="en-US"/>
        </a:p>
      </dgm:t>
    </dgm:pt>
    <dgm:pt modelId="{F304719D-6613-4D43-A613-AD56203E4CF2}" type="sibTrans" cxnId="{F112AE0C-2E00-405F-9A2B-2882436DF197}">
      <dgm:prSet/>
      <dgm:spPr/>
      <dgm:t>
        <a:bodyPr/>
        <a:lstStyle/>
        <a:p>
          <a:endParaRPr lang="en-US"/>
        </a:p>
      </dgm:t>
    </dgm:pt>
    <dgm:pt modelId="{0DBEC0AD-A106-4449-97A0-A9A1B8BD62C8}">
      <dgm:prSet/>
      <dgm:spPr/>
      <dgm:t>
        <a:bodyPr/>
        <a:lstStyle/>
        <a:p>
          <a:r>
            <a:rPr lang="ko-KR"/>
            <a:t>큐</a:t>
          </a:r>
          <a:endParaRPr lang="en-US"/>
        </a:p>
      </dgm:t>
    </dgm:pt>
    <dgm:pt modelId="{7208E247-E39A-42A6-A038-2F30DAE528B5}" type="parTrans" cxnId="{D34AFA28-EFAF-44EA-8D24-DFDF80FA1B1C}">
      <dgm:prSet/>
      <dgm:spPr/>
      <dgm:t>
        <a:bodyPr/>
        <a:lstStyle/>
        <a:p>
          <a:endParaRPr lang="en-US"/>
        </a:p>
      </dgm:t>
    </dgm:pt>
    <dgm:pt modelId="{40D2E228-36BD-4D3F-8C2E-F3E187D48842}" type="sibTrans" cxnId="{D34AFA28-EFAF-44EA-8D24-DFDF80FA1B1C}">
      <dgm:prSet/>
      <dgm:spPr/>
      <dgm:t>
        <a:bodyPr/>
        <a:lstStyle/>
        <a:p>
          <a:endParaRPr lang="en-US"/>
        </a:p>
      </dgm:t>
    </dgm:pt>
    <dgm:pt modelId="{06962890-DDEE-4489-8576-38391423EE68}">
      <dgm:prSet/>
      <dgm:spPr/>
      <dgm:t>
        <a:bodyPr/>
        <a:lstStyle/>
        <a:p>
          <a:r>
            <a:rPr lang="ko-KR"/>
            <a:t>트리</a:t>
          </a:r>
          <a:endParaRPr lang="en-US"/>
        </a:p>
      </dgm:t>
    </dgm:pt>
    <dgm:pt modelId="{8FB90D32-E97B-42C8-A4EE-825AA15FFEDC}" type="parTrans" cxnId="{FB7D8573-3ADA-4B3A-8C39-9F328B4B0636}">
      <dgm:prSet/>
      <dgm:spPr/>
      <dgm:t>
        <a:bodyPr/>
        <a:lstStyle/>
        <a:p>
          <a:endParaRPr lang="en-US"/>
        </a:p>
      </dgm:t>
    </dgm:pt>
    <dgm:pt modelId="{C94B6ABA-F312-4B59-9DDC-A9CE0991B471}" type="sibTrans" cxnId="{FB7D8573-3ADA-4B3A-8C39-9F328B4B0636}">
      <dgm:prSet/>
      <dgm:spPr/>
      <dgm:t>
        <a:bodyPr/>
        <a:lstStyle/>
        <a:p>
          <a:endParaRPr lang="en-US"/>
        </a:p>
      </dgm:t>
    </dgm:pt>
    <dgm:pt modelId="{A306AFD1-74EE-4575-9A68-D88B77050F04}">
      <dgm:prSet/>
      <dgm:spPr/>
      <dgm:t>
        <a:bodyPr/>
        <a:lstStyle/>
        <a:p>
          <a:r>
            <a:rPr lang="ko-KR"/>
            <a:t>맵</a:t>
          </a:r>
          <a:endParaRPr lang="en-US"/>
        </a:p>
      </dgm:t>
    </dgm:pt>
    <dgm:pt modelId="{073799A4-D9BB-4901-8060-09B06834B82D}" type="parTrans" cxnId="{CFBBFFA0-0FA2-4F91-B47C-6F923029E19B}">
      <dgm:prSet/>
      <dgm:spPr/>
      <dgm:t>
        <a:bodyPr/>
        <a:lstStyle/>
        <a:p>
          <a:endParaRPr lang="en-US"/>
        </a:p>
      </dgm:t>
    </dgm:pt>
    <dgm:pt modelId="{F62B59CA-6043-447C-8F1C-6A2ACC1AE00E}" type="sibTrans" cxnId="{CFBBFFA0-0FA2-4F91-B47C-6F923029E19B}">
      <dgm:prSet/>
      <dgm:spPr/>
      <dgm:t>
        <a:bodyPr/>
        <a:lstStyle/>
        <a:p>
          <a:endParaRPr lang="en-US"/>
        </a:p>
      </dgm:t>
    </dgm:pt>
    <dgm:pt modelId="{70745971-A375-4D4A-85B1-7DEAB9C55288}">
      <dgm:prSet/>
      <dgm:spPr/>
      <dgm:t>
        <a:bodyPr/>
        <a:lstStyle/>
        <a:p>
          <a:r>
            <a:rPr lang="ko-KR"/>
            <a:t>집합</a:t>
          </a:r>
          <a:endParaRPr lang="en-US"/>
        </a:p>
      </dgm:t>
    </dgm:pt>
    <dgm:pt modelId="{CEF8D423-4757-4748-979E-961C6F6FEE37}" type="parTrans" cxnId="{74C1C5B8-D70B-4712-A2A1-98E8F89A9773}">
      <dgm:prSet/>
      <dgm:spPr/>
      <dgm:t>
        <a:bodyPr/>
        <a:lstStyle/>
        <a:p>
          <a:endParaRPr lang="en-US"/>
        </a:p>
      </dgm:t>
    </dgm:pt>
    <dgm:pt modelId="{13DBF2CF-68AC-4CF3-A150-F74D7486C48D}" type="sibTrans" cxnId="{74C1C5B8-D70B-4712-A2A1-98E8F89A9773}">
      <dgm:prSet/>
      <dgm:spPr/>
      <dgm:t>
        <a:bodyPr/>
        <a:lstStyle/>
        <a:p>
          <a:endParaRPr lang="en-US"/>
        </a:p>
      </dgm:t>
    </dgm:pt>
    <dgm:pt modelId="{C5980A0B-4C70-437E-9652-6EB20C770491}" type="pres">
      <dgm:prSet presAssocID="{52076263-C872-40DC-8B9D-337EA187C1E5}" presName="root" presStyleCnt="0">
        <dgm:presLayoutVars>
          <dgm:dir/>
          <dgm:resizeHandles val="exact"/>
        </dgm:presLayoutVars>
      </dgm:prSet>
      <dgm:spPr/>
    </dgm:pt>
    <dgm:pt modelId="{FE2A578A-1CF6-40F7-9CEA-6E7F0A0F729A}" type="pres">
      <dgm:prSet presAssocID="{CF41CBA6-E903-4032-BBD3-D2DDABC329EA}" presName="compNode" presStyleCnt="0"/>
      <dgm:spPr/>
    </dgm:pt>
    <dgm:pt modelId="{ADDA6E3C-FB9D-4499-8E8A-C9A039EB7023}" type="pres">
      <dgm:prSet presAssocID="{CF41CBA6-E903-4032-BBD3-D2DDABC329E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F93EA0DA-2501-4002-A251-900CF54917CE}" type="pres">
      <dgm:prSet presAssocID="{CF41CBA6-E903-4032-BBD3-D2DDABC329EA}" presName="spaceRect" presStyleCnt="0"/>
      <dgm:spPr/>
    </dgm:pt>
    <dgm:pt modelId="{34A16F7F-1ABC-4BB4-BB3C-26883D1BC689}" type="pres">
      <dgm:prSet presAssocID="{CF41CBA6-E903-4032-BBD3-D2DDABC329EA}" presName="textRect" presStyleLbl="revTx" presStyleIdx="0" presStyleCnt="6">
        <dgm:presLayoutVars>
          <dgm:chMax val="1"/>
          <dgm:chPref val="1"/>
        </dgm:presLayoutVars>
      </dgm:prSet>
      <dgm:spPr/>
    </dgm:pt>
    <dgm:pt modelId="{A17F2BD2-E425-464E-988F-05F016798F7A}" type="pres">
      <dgm:prSet presAssocID="{030414C8-D2A1-44DB-BCE9-9CA067F7DBAF}" presName="sibTrans" presStyleCnt="0"/>
      <dgm:spPr/>
    </dgm:pt>
    <dgm:pt modelId="{65963114-AA7B-49C4-AA85-C0882111BCD4}" type="pres">
      <dgm:prSet presAssocID="{390F9707-75FB-4565-9F4B-5F14102DE272}" presName="compNode" presStyleCnt="0"/>
      <dgm:spPr/>
    </dgm:pt>
    <dgm:pt modelId="{D1EA103E-3549-4832-B885-6D70538102E6}" type="pres">
      <dgm:prSet presAssocID="{390F9707-75FB-4565-9F4B-5F14102DE27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E7D92F-0EEA-49B3-8D24-F23511156829}" type="pres">
      <dgm:prSet presAssocID="{390F9707-75FB-4565-9F4B-5F14102DE272}" presName="spaceRect" presStyleCnt="0"/>
      <dgm:spPr/>
    </dgm:pt>
    <dgm:pt modelId="{244D5A22-1952-4B77-A143-023E055C9EA4}" type="pres">
      <dgm:prSet presAssocID="{390F9707-75FB-4565-9F4B-5F14102DE272}" presName="textRect" presStyleLbl="revTx" presStyleIdx="1" presStyleCnt="6">
        <dgm:presLayoutVars>
          <dgm:chMax val="1"/>
          <dgm:chPref val="1"/>
        </dgm:presLayoutVars>
      </dgm:prSet>
      <dgm:spPr/>
    </dgm:pt>
    <dgm:pt modelId="{A440809C-2302-4BBB-A4D6-B6C248D280CA}" type="pres">
      <dgm:prSet presAssocID="{F304719D-6613-4D43-A613-AD56203E4CF2}" presName="sibTrans" presStyleCnt="0"/>
      <dgm:spPr/>
    </dgm:pt>
    <dgm:pt modelId="{2F5215F5-D5A9-40E1-B3F4-BEBAD3F95DC2}" type="pres">
      <dgm:prSet presAssocID="{0DBEC0AD-A106-4449-97A0-A9A1B8BD62C8}" presName="compNode" presStyleCnt="0"/>
      <dgm:spPr/>
    </dgm:pt>
    <dgm:pt modelId="{55F88FD2-D2FB-486E-8EAF-FFA179E0F3B5}" type="pres">
      <dgm:prSet presAssocID="{0DBEC0AD-A106-4449-97A0-A9A1B8BD62C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6779813B-EBE8-4807-81D4-1331A73223CF}" type="pres">
      <dgm:prSet presAssocID="{0DBEC0AD-A106-4449-97A0-A9A1B8BD62C8}" presName="spaceRect" presStyleCnt="0"/>
      <dgm:spPr/>
    </dgm:pt>
    <dgm:pt modelId="{FECCC60B-2376-4E29-A1CA-EAA91803F2D1}" type="pres">
      <dgm:prSet presAssocID="{0DBEC0AD-A106-4449-97A0-A9A1B8BD62C8}" presName="textRect" presStyleLbl="revTx" presStyleIdx="2" presStyleCnt="6">
        <dgm:presLayoutVars>
          <dgm:chMax val="1"/>
          <dgm:chPref val="1"/>
        </dgm:presLayoutVars>
      </dgm:prSet>
      <dgm:spPr/>
    </dgm:pt>
    <dgm:pt modelId="{31C5C86A-1D5F-44CC-814E-0295735A063F}" type="pres">
      <dgm:prSet presAssocID="{40D2E228-36BD-4D3F-8C2E-F3E187D48842}" presName="sibTrans" presStyleCnt="0"/>
      <dgm:spPr/>
    </dgm:pt>
    <dgm:pt modelId="{ECD34D96-5504-4E37-9B76-7689E0457EF5}" type="pres">
      <dgm:prSet presAssocID="{06962890-DDEE-4489-8576-38391423EE68}" presName="compNode" presStyleCnt="0"/>
      <dgm:spPr/>
    </dgm:pt>
    <dgm:pt modelId="{FC5AD126-FB8C-4D86-BCCA-A2800C6A3C5A}" type="pres">
      <dgm:prSet presAssocID="{06962890-DDEE-4489-8576-38391423EE6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7D683B9-CEFF-41A2-AF63-DE662ED60FA0}" type="pres">
      <dgm:prSet presAssocID="{06962890-DDEE-4489-8576-38391423EE68}" presName="spaceRect" presStyleCnt="0"/>
      <dgm:spPr/>
    </dgm:pt>
    <dgm:pt modelId="{041B6477-81A5-4CD7-8053-04CE136B1E23}" type="pres">
      <dgm:prSet presAssocID="{06962890-DDEE-4489-8576-38391423EE68}" presName="textRect" presStyleLbl="revTx" presStyleIdx="3" presStyleCnt="6">
        <dgm:presLayoutVars>
          <dgm:chMax val="1"/>
          <dgm:chPref val="1"/>
        </dgm:presLayoutVars>
      </dgm:prSet>
      <dgm:spPr/>
    </dgm:pt>
    <dgm:pt modelId="{798B30CB-7483-41EC-930B-0BC4502724A5}" type="pres">
      <dgm:prSet presAssocID="{C94B6ABA-F312-4B59-9DDC-A9CE0991B471}" presName="sibTrans" presStyleCnt="0"/>
      <dgm:spPr/>
    </dgm:pt>
    <dgm:pt modelId="{B5E79B07-FD30-4E2A-89D0-07C2D243473C}" type="pres">
      <dgm:prSet presAssocID="{A306AFD1-74EE-4575-9A68-D88B77050F04}" presName="compNode" presStyleCnt="0"/>
      <dgm:spPr/>
    </dgm:pt>
    <dgm:pt modelId="{60FFA1BF-0522-4D7E-B25A-05A4277DA62B}" type="pres">
      <dgm:prSet presAssocID="{A306AFD1-74EE-4575-9A68-D88B77050F0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CB762BD9-5F95-41F2-9129-9CC07382B19E}" type="pres">
      <dgm:prSet presAssocID="{A306AFD1-74EE-4575-9A68-D88B77050F04}" presName="spaceRect" presStyleCnt="0"/>
      <dgm:spPr/>
    </dgm:pt>
    <dgm:pt modelId="{18EEDD83-2CA6-4377-9F3E-347D75D39A79}" type="pres">
      <dgm:prSet presAssocID="{A306AFD1-74EE-4575-9A68-D88B77050F04}" presName="textRect" presStyleLbl="revTx" presStyleIdx="4" presStyleCnt="6">
        <dgm:presLayoutVars>
          <dgm:chMax val="1"/>
          <dgm:chPref val="1"/>
        </dgm:presLayoutVars>
      </dgm:prSet>
      <dgm:spPr/>
    </dgm:pt>
    <dgm:pt modelId="{50A2E601-0D92-4801-AA9C-209BD3ECE7D8}" type="pres">
      <dgm:prSet presAssocID="{F62B59CA-6043-447C-8F1C-6A2ACC1AE00E}" presName="sibTrans" presStyleCnt="0"/>
      <dgm:spPr/>
    </dgm:pt>
    <dgm:pt modelId="{AB5CCB42-AC40-44CD-B265-6AE06C823646}" type="pres">
      <dgm:prSet presAssocID="{70745971-A375-4D4A-85B1-7DEAB9C55288}" presName="compNode" presStyleCnt="0"/>
      <dgm:spPr/>
    </dgm:pt>
    <dgm:pt modelId="{F94167CF-159A-43B4-B1B8-91817ADF17A3}" type="pres">
      <dgm:prSet presAssocID="{70745971-A375-4D4A-85B1-7DEAB9C5528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D6472B7-168C-4AE0-AB4B-B5CE6B712802}" type="pres">
      <dgm:prSet presAssocID="{70745971-A375-4D4A-85B1-7DEAB9C55288}" presName="spaceRect" presStyleCnt="0"/>
      <dgm:spPr/>
    </dgm:pt>
    <dgm:pt modelId="{36CE3A9C-4CE6-4F80-89EE-CBDAF39443DC}" type="pres">
      <dgm:prSet presAssocID="{70745971-A375-4D4A-85B1-7DEAB9C5528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112AE0C-2E00-405F-9A2B-2882436DF197}" srcId="{52076263-C872-40DC-8B9D-337EA187C1E5}" destId="{390F9707-75FB-4565-9F4B-5F14102DE272}" srcOrd="1" destOrd="0" parTransId="{85F8CA25-A12E-4553-B98F-CDAE2758F597}" sibTransId="{F304719D-6613-4D43-A613-AD56203E4CF2}"/>
    <dgm:cxn modelId="{D34AFA28-EFAF-44EA-8D24-DFDF80FA1B1C}" srcId="{52076263-C872-40DC-8B9D-337EA187C1E5}" destId="{0DBEC0AD-A106-4449-97A0-A9A1B8BD62C8}" srcOrd="2" destOrd="0" parTransId="{7208E247-E39A-42A6-A038-2F30DAE528B5}" sibTransId="{40D2E228-36BD-4D3F-8C2E-F3E187D48842}"/>
    <dgm:cxn modelId="{33F3CF3D-47B6-4766-B2A0-6CF926BE82CD}" type="presOf" srcId="{390F9707-75FB-4565-9F4B-5F14102DE272}" destId="{244D5A22-1952-4B77-A143-023E055C9EA4}" srcOrd="0" destOrd="0" presId="urn:microsoft.com/office/officeart/2018/2/layout/IconLabelList"/>
    <dgm:cxn modelId="{FB7D8573-3ADA-4B3A-8C39-9F328B4B0636}" srcId="{52076263-C872-40DC-8B9D-337EA187C1E5}" destId="{06962890-DDEE-4489-8576-38391423EE68}" srcOrd="3" destOrd="0" parTransId="{8FB90D32-E97B-42C8-A4EE-825AA15FFEDC}" sibTransId="{C94B6ABA-F312-4B59-9DDC-A9CE0991B471}"/>
    <dgm:cxn modelId="{6B703474-2B08-48FF-BEA2-7DC2B14351C5}" srcId="{52076263-C872-40DC-8B9D-337EA187C1E5}" destId="{CF41CBA6-E903-4032-BBD3-D2DDABC329EA}" srcOrd="0" destOrd="0" parTransId="{12FB2A40-742B-4F18-BD81-6866CC645988}" sibTransId="{030414C8-D2A1-44DB-BCE9-9CA067F7DBAF}"/>
    <dgm:cxn modelId="{DF12729F-174D-4B30-83C8-EF7ED4A11B2B}" type="presOf" srcId="{0DBEC0AD-A106-4449-97A0-A9A1B8BD62C8}" destId="{FECCC60B-2376-4E29-A1CA-EAA91803F2D1}" srcOrd="0" destOrd="0" presId="urn:microsoft.com/office/officeart/2018/2/layout/IconLabelList"/>
    <dgm:cxn modelId="{CFBBFFA0-0FA2-4F91-B47C-6F923029E19B}" srcId="{52076263-C872-40DC-8B9D-337EA187C1E5}" destId="{A306AFD1-74EE-4575-9A68-D88B77050F04}" srcOrd="4" destOrd="0" parTransId="{073799A4-D9BB-4901-8060-09B06834B82D}" sibTransId="{F62B59CA-6043-447C-8F1C-6A2ACC1AE00E}"/>
    <dgm:cxn modelId="{145183B5-87DD-4562-82DB-FABB9E38C2DA}" type="presOf" srcId="{70745971-A375-4D4A-85B1-7DEAB9C55288}" destId="{36CE3A9C-4CE6-4F80-89EE-CBDAF39443DC}" srcOrd="0" destOrd="0" presId="urn:microsoft.com/office/officeart/2018/2/layout/IconLabelList"/>
    <dgm:cxn modelId="{74C1C5B8-D70B-4712-A2A1-98E8F89A9773}" srcId="{52076263-C872-40DC-8B9D-337EA187C1E5}" destId="{70745971-A375-4D4A-85B1-7DEAB9C55288}" srcOrd="5" destOrd="0" parTransId="{CEF8D423-4757-4748-979E-961C6F6FEE37}" sibTransId="{13DBF2CF-68AC-4CF3-A150-F74D7486C48D}"/>
    <dgm:cxn modelId="{E35B6DBE-1873-4172-80BD-3C8E0AB122DB}" type="presOf" srcId="{A306AFD1-74EE-4575-9A68-D88B77050F04}" destId="{18EEDD83-2CA6-4377-9F3E-347D75D39A79}" srcOrd="0" destOrd="0" presId="urn:microsoft.com/office/officeart/2018/2/layout/IconLabelList"/>
    <dgm:cxn modelId="{1BC734DA-B1E1-4461-A1D4-FAF62F5F82C7}" type="presOf" srcId="{06962890-DDEE-4489-8576-38391423EE68}" destId="{041B6477-81A5-4CD7-8053-04CE136B1E23}" srcOrd="0" destOrd="0" presId="urn:microsoft.com/office/officeart/2018/2/layout/IconLabelList"/>
    <dgm:cxn modelId="{013EEDE4-AE1A-4F50-B9D9-764DB14A1D17}" type="presOf" srcId="{52076263-C872-40DC-8B9D-337EA187C1E5}" destId="{C5980A0B-4C70-437E-9652-6EB20C770491}" srcOrd="0" destOrd="0" presId="urn:microsoft.com/office/officeart/2018/2/layout/IconLabelList"/>
    <dgm:cxn modelId="{47E44DFA-B8E4-444A-92E8-36655CF933E7}" type="presOf" srcId="{CF41CBA6-E903-4032-BBD3-D2DDABC329EA}" destId="{34A16F7F-1ABC-4BB4-BB3C-26883D1BC689}" srcOrd="0" destOrd="0" presId="urn:microsoft.com/office/officeart/2018/2/layout/IconLabelList"/>
    <dgm:cxn modelId="{1CEADD3D-62F9-4565-9DF2-6A00989B5A9C}" type="presParOf" srcId="{C5980A0B-4C70-437E-9652-6EB20C770491}" destId="{FE2A578A-1CF6-40F7-9CEA-6E7F0A0F729A}" srcOrd="0" destOrd="0" presId="urn:microsoft.com/office/officeart/2018/2/layout/IconLabelList"/>
    <dgm:cxn modelId="{B7128F62-E054-49DA-81E2-0EC55CDAC773}" type="presParOf" srcId="{FE2A578A-1CF6-40F7-9CEA-6E7F0A0F729A}" destId="{ADDA6E3C-FB9D-4499-8E8A-C9A039EB7023}" srcOrd="0" destOrd="0" presId="urn:microsoft.com/office/officeart/2018/2/layout/IconLabelList"/>
    <dgm:cxn modelId="{7DF5178E-8D6C-4F0D-83B0-0E6262D5DAC3}" type="presParOf" srcId="{FE2A578A-1CF6-40F7-9CEA-6E7F0A0F729A}" destId="{F93EA0DA-2501-4002-A251-900CF54917CE}" srcOrd="1" destOrd="0" presId="urn:microsoft.com/office/officeart/2018/2/layout/IconLabelList"/>
    <dgm:cxn modelId="{C01DF5A5-26CA-4D58-833D-ABF4755CC14A}" type="presParOf" srcId="{FE2A578A-1CF6-40F7-9CEA-6E7F0A0F729A}" destId="{34A16F7F-1ABC-4BB4-BB3C-26883D1BC689}" srcOrd="2" destOrd="0" presId="urn:microsoft.com/office/officeart/2018/2/layout/IconLabelList"/>
    <dgm:cxn modelId="{FB681C3B-4979-4211-9E66-B208D2BC585D}" type="presParOf" srcId="{C5980A0B-4C70-437E-9652-6EB20C770491}" destId="{A17F2BD2-E425-464E-988F-05F016798F7A}" srcOrd="1" destOrd="0" presId="urn:microsoft.com/office/officeart/2018/2/layout/IconLabelList"/>
    <dgm:cxn modelId="{33164E72-DFB4-4ECE-A0E5-B02537C1443C}" type="presParOf" srcId="{C5980A0B-4C70-437E-9652-6EB20C770491}" destId="{65963114-AA7B-49C4-AA85-C0882111BCD4}" srcOrd="2" destOrd="0" presId="urn:microsoft.com/office/officeart/2018/2/layout/IconLabelList"/>
    <dgm:cxn modelId="{DDA395D4-0219-4DE0-8544-8F41C6A28388}" type="presParOf" srcId="{65963114-AA7B-49C4-AA85-C0882111BCD4}" destId="{D1EA103E-3549-4832-B885-6D70538102E6}" srcOrd="0" destOrd="0" presId="urn:microsoft.com/office/officeart/2018/2/layout/IconLabelList"/>
    <dgm:cxn modelId="{6C1B8B1B-C2DC-443C-AFED-60EE892E2F4B}" type="presParOf" srcId="{65963114-AA7B-49C4-AA85-C0882111BCD4}" destId="{8EE7D92F-0EEA-49B3-8D24-F23511156829}" srcOrd="1" destOrd="0" presId="urn:microsoft.com/office/officeart/2018/2/layout/IconLabelList"/>
    <dgm:cxn modelId="{8E044842-C66D-4C62-9599-8693168911E7}" type="presParOf" srcId="{65963114-AA7B-49C4-AA85-C0882111BCD4}" destId="{244D5A22-1952-4B77-A143-023E055C9EA4}" srcOrd="2" destOrd="0" presId="urn:microsoft.com/office/officeart/2018/2/layout/IconLabelList"/>
    <dgm:cxn modelId="{6CC44A81-1A0F-45E6-BAAF-AB89467CD1FA}" type="presParOf" srcId="{C5980A0B-4C70-437E-9652-6EB20C770491}" destId="{A440809C-2302-4BBB-A4D6-B6C248D280CA}" srcOrd="3" destOrd="0" presId="urn:microsoft.com/office/officeart/2018/2/layout/IconLabelList"/>
    <dgm:cxn modelId="{7EFC7CED-6B76-4C8F-BFF9-68103BC3062C}" type="presParOf" srcId="{C5980A0B-4C70-437E-9652-6EB20C770491}" destId="{2F5215F5-D5A9-40E1-B3F4-BEBAD3F95DC2}" srcOrd="4" destOrd="0" presId="urn:microsoft.com/office/officeart/2018/2/layout/IconLabelList"/>
    <dgm:cxn modelId="{E70DD431-650B-4DB9-B7A5-7A1B465B3A33}" type="presParOf" srcId="{2F5215F5-D5A9-40E1-B3F4-BEBAD3F95DC2}" destId="{55F88FD2-D2FB-486E-8EAF-FFA179E0F3B5}" srcOrd="0" destOrd="0" presId="urn:microsoft.com/office/officeart/2018/2/layout/IconLabelList"/>
    <dgm:cxn modelId="{A73F16C0-B756-4369-93E2-DB459434D6B0}" type="presParOf" srcId="{2F5215F5-D5A9-40E1-B3F4-BEBAD3F95DC2}" destId="{6779813B-EBE8-4807-81D4-1331A73223CF}" srcOrd="1" destOrd="0" presId="urn:microsoft.com/office/officeart/2018/2/layout/IconLabelList"/>
    <dgm:cxn modelId="{103DE238-2328-4064-8BBF-776DBD4CD095}" type="presParOf" srcId="{2F5215F5-D5A9-40E1-B3F4-BEBAD3F95DC2}" destId="{FECCC60B-2376-4E29-A1CA-EAA91803F2D1}" srcOrd="2" destOrd="0" presId="urn:microsoft.com/office/officeart/2018/2/layout/IconLabelList"/>
    <dgm:cxn modelId="{376F8319-CFF9-4564-A7F9-A587A23D1243}" type="presParOf" srcId="{C5980A0B-4C70-437E-9652-6EB20C770491}" destId="{31C5C86A-1D5F-44CC-814E-0295735A063F}" srcOrd="5" destOrd="0" presId="urn:microsoft.com/office/officeart/2018/2/layout/IconLabelList"/>
    <dgm:cxn modelId="{773A7677-28B5-469D-B00F-FCE4E8C819D4}" type="presParOf" srcId="{C5980A0B-4C70-437E-9652-6EB20C770491}" destId="{ECD34D96-5504-4E37-9B76-7689E0457EF5}" srcOrd="6" destOrd="0" presId="urn:microsoft.com/office/officeart/2018/2/layout/IconLabelList"/>
    <dgm:cxn modelId="{08E2FE9A-EBD1-4D68-B7C6-A0F85DC40964}" type="presParOf" srcId="{ECD34D96-5504-4E37-9B76-7689E0457EF5}" destId="{FC5AD126-FB8C-4D86-BCCA-A2800C6A3C5A}" srcOrd="0" destOrd="0" presId="urn:microsoft.com/office/officeart/2018/2/layout/IconLabelList"/>
    <dgm:cxn modelId="{595B2123-5A75-468E-9E58-9FCEBA953B36}" type="presParOf" srcId="{ECD34D96-5504-4E37-9B76-7689E0457EF5}" destId="{87D683B9-CEFF-41A2-AF63-DE662ED60FA0}" srcOrd="1" destOrd="0" presId="urn:microsoft.com/office/officeart/2018/2/layout/IconLabelList"/>
    <dgm:cxn modelId="{40E8D23A-256A-48A7-9446-F31698732B18}" type="presParOf" srcId="{ECD34D96-5504-4E37-9B76-7689E0457EF5}" destId="{041B6477-81A5-4CD7-8053-04CE136B1E23}" srcOrd="2" destOrd="0" presId="urn:microsoft.com/office/officeart/2018/2/layout/IconLabelList"/>
    <dgm:cxn modelId="{6481E86B-6C92-4F8C-9552-581C2CA55144}" type="presParOf" srcId="{C5980A0B-4C70-437E-9652-6EB20C770491}" destId="{798B30CB-7483-41EC-930B-0BC4502724A5}" srcOrd="7" destOrd="0" presId="urn:microsoft.com/office/officeart/2018/2/layout/IconLabelList"/>
    <dgm:cxn modelId="{76B924BD-73F9-4879-8219-2963832EFFEF}" type="presParOf" srcId="{C5980A0B-4C70-437E-9652-6EB20C770491}" destId="{B5E79B07-FD30-4E2A-89D0-07C2D243473C}" srcOrd="8" destOrd="0" presId="urn:microsoft.com/office/officeart/2018/2/layout/IconLabelList"/>
    <dgm:cxn modelId="{7959C87C-808B-461B-A53F-83C651533766}" type="presParOf" srcId="{B5E79B07-FD30-4E2A-89D0-07C2D243473C}" destId="{60FFA1BF-0522-4D7E-B25A-05A4277DA62B}" srcOrd="0" destOrd="0" presId="urn:microsoft.com/office/officeart/2018/2/layout/IconLabelList"/>
    <dgm:cxn modelId="{5E75DEC9-6082-44D4-A058-1BD9553089B8}" type="presParOf" srcId="{B5E79B07-FD30-4E2A-89D0-07C2D243473C}" destId="{CB762BD9-5F95-41F2-9129-9CC07382B19E}" srcOrd="1" destOrd="0" presId="urn:microsoft.com/office/officeart/2018/2/layout/IconLabelList"/>
    <dgm:cxn modelId="{45DEB84A-3690-4F7D-96C8-FBD1F078322E}" type="presParOf" srcId="{B5E79B07-FD30-4E2A-89D0-07C2D243473C}" destId="{18EEDD83-2CA6-4377-9F3E-347D75D39A79}" srcOrd="2" destOrd="0" presId="urn:microsoft.com/office/officeart/2018/2/layout/IconLabelList"/>
    <dgm:cxn modelId="{59C368BD-DF61-4AC3-AEA3-19034DCC60B8}" type="presParOf" srcId="{C5980A0B-4C70-437E-9652-6EB20C770491}" destId="{50A2E601-0D92-4801-AA9C-209BD3ECE7D8}" srcOrd="9" destOrd="0" presId="urn:microsoft.com/office/officeart/2018/2/layout/IconLabelList"/>
    <dgm:cxn modelId="{335AE764-CDDD-4259-AB63-DED4CBD98B4F}" type="presParOf" srcId="{C5980A0B-4C70-437E-9652-6EB20C770491}" destId="{AB5CCB42-AC40-44CD-B265-6AE06C823646}" srcOrd="10" destOrd="0" presId="urn:microsoft.com/office/officeart/2018/2/layout/IconLabelList"/>
    <dgm:cxn modelId="{D90539BC-0A87-4FCC-BCD8-2B6CC2EE8FB6}" type="presParOf" srcId="{AB5CCB42-AC40-44CD-B265-6AE06C823646}" destId="{F94167CF-159A-43B4-B1B8-91817ADF17A3}" srcOrd="0" destOrd="0" presId="urn:microsoft.com/office/officeart/2018/2/layout/IconLabelList"/>
    <dgm:cxn modelId="{131213D5-95FE-4356-BC40-7E0254835D5C}" type="presParOf" srcId="{AB5CCB42-AC40-44CD-B265-6AE06C823646}" destId="{8D6472B7-168C-4AE0-AB4B-B5CE6B712802}" srcOrd="1" destOrd="0" presId="urn:microsoft.com/office/officeart/2018/2/layout/IconLabelList"/>
    <dgm:cxn modelId="{11C1DB36-A9BA-47C9-A291-6346DE343D0F}" type="presParOf" srcId="{AB5CCB42-AC40-44CD-B265-6AE06C823646}" destId="{36CE3A9C-4CE6-4F80-89EE-CBDAF39443D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BAE6C-C6B6-4741-A4E7-566FA602D2E0}">
      <dsp:nvSpPr>
        <dsp:cNvPr id="0" name=""/>
        <dsp:cNvSpPr/>
      </dsp:nvSpPr>
      <dsp:spPr>
        <a:xfrm>
          <a:off x="204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5BBB0-F585-49A2-93DD-0E9BD40B6514}">
      <dsp:nvSpPr>
        <dsp:cNvPr id="0" name=""/>
        <dsp:cNvSpPr/>
      </dsp:nvSpPr>
      <dsp:spPr>
        <a:xfrm>
          <a:off x="2508228" y="96047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4F226-F376-41AC-8583-A8FD32A3D5A4}">
      <dsp:nvSpPr>
        <dsp:cNvPr id="0" name=""/>
        <dsp:cNvSpPr/>
      </dsp:nvSpPr>
      <dsp:spPr>
        <a:xfrm>
          <a:off x="133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클래스들을 관리하기 좋게 기능별로 모아둘 수 있는 폴더 같은 기능</a:t>
          </a:r>
          <a:endParaRPr lang="en-US" sz="1700" kern="1200"/>
        </a:p>
      </dsp:txBody>
      <dsp:txXfrm>
        <a:off x="1338228" y="3372473"/>
        <a:ext cx="3600000" cy="720000"/>
      </dsp:txXfrm>
    </dsp:sp>
    <dsp:sp modelId="{F74EBB79-85BC-4A2F-9EA0-4DF3498BC73A}">
      <dsp:nvSpPr>
        <dsp:cNvPr id="0" name=""/>
        <dsp:cNvSpPr/>
      </dsp:nvSpPr>
      <dsp:spPr>
        <a:xfrm>
          <a:off x="627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18F15-6013-424E-84E6-9EF2FEC7EB1D}">
      <dsp:nvSpPr>
        <dsp:cNvPr id="0" name=""/>
        <dsp:cNvSpPr/>
      </dsp:nvSpPr>
      <dsp:spPr>
        <a:xfrm>
          <a:off x="6738228" y="960472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C5FB8-0B9B-48C8-9739-29FFF3BB104F}">
      <dsp:nvSpPr>
        <dsp:cNvPr id="0" name=""/>
        <dsp:cNvSpPr/>
      </dsp:nvSpPr>
      <dsp:spPr>
        <a:xfrm>
          <a:off x="556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실제로 폴더로 구현됩니다</a:t>
          </a:r>
          <a:r>
            <a:rPr lang="en-US" sz="1700" kern="1200"/>
            <a:t>.</a:t>
          </a:r>
        </a:p>
      </dsp:txBody>
      <dsp:txXfrm>
        <a:off x="5568228" y="3372473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A19A0-E07F-4A7E-A9CE-AD7E793E6CFE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3B628-3DD4-4855-9A51-A0FBE36C89D9}">
      <dsp:nvSpPr>
        <dsp:cNvPr id="0" name=""/>
        <dsp:cNvSpPr/>
      </dsp:nvSpPr>
      <dsp:spPr>
        <a:xfrm>
          <a:off x="954802" y="861892"/>
          <a:ext cx="1335681" cy="1325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B5254-132E-4A66-99B8-A03201DB1EA9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while</a:t>
          </a:r>
          <a:r>
            <a:rPr lang="ko-KR" sz="3500" kern="1200"/>
            <a:t>문</a:t>
          </a:r>
          <a:endParaRPr lang="en-US" sz="3500" kern="1200"/>
        </a:p>
      </dsp:txBody>
      <dsp:txXfrm>
        <a:off x="75768" y="3056262"/>
        <a:ext cx="3093750" cy="720000"/>
      </dsp:txXfrm>
    </dsp:sp>
    <dsp:sp modelId="{531C59DA-90A6-4E4B-B03B-3A2D6269A067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EEA72-C1EE-463D-AD46-C1C778ADC64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ABBDD-E117-486D-8E1D-F1D45C6F3A0D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for</a:t>
          </a:r>
          <a:r>
            <a:rPr lang="ko-KR" sz="3500" kern="1200"/>
            <a:t>문</a:t>
          </a:r>
          <a:endParaRPr lang="en-US" sz="3500" kern="1200"/>
        </a:p>
      </dsp:txBody>
      <dsp:txXfrm>
        <a:off x="3710925" y="3056262"/>
        <a:ext cx="3093750" cy="720000"/>
      </dsp:txXfrm>
    </dsp:sp>
    <dsp:sp modelId="{AD7E8DAA-68D6-4921-8051-F077A447CC17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86028-64AD-4612-BDE8-FBA05B95FEE1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28589-1A6F-46EE-89A8-BE1510DBF396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do~while</a:t>
          </a:r>
          <a:r>
            <a:rPr lang="ko-KR" sz="3500" kern="1200"/>
            <a:t>문</a:t>
          </a:r>
          <a:endParaRPr lang="en-US" sz="3500" kern="1200"/>
        </a:p>
      </dsp:txBody>
      <dsp:txXfrm>
        <a:off x="7346081" y="305626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BA07A-67CA-46BD-B454-4353C14EC8C1}">
      <dsp:nvSpPr>
        <dsp:cNvPr id="0" name=""/>
        <dsp:cNvSpPr/>
      </dsp:nvSpPr>
      <dsp:spPr>
        <a:xfrm>
          <a:off x="1138979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51EDD-74D8-4A16-B023-83652E9A4476}">
      <dsp:nvSpPr>
        <dsp:cNvPr id="0" name=""/>
        <dsp:cNvSpPr/>
      </dsp:nvSpPr>
      <dsp:spPr>
        <a:xfrm>
          <a:off x="569079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동물 클래스</a:t>
          </a:r>
          <a:endParaRPr lang="en-US" sz="3100" kern="1200"/>
        </a:p>
      </dsp:txBody>
      <dsp:txXfrm>
        <a:off x="569079" y="2430961"/>
        <a:ext cx="2072362" cy="720000"/>
      </dsp:txXfrm>
    </dsp:sp>
    <dsp:sp modelId="{BB9CEB6E-8364-4CAF-9657-8D5C5D505CA8}">
      <dsp:nvSpPr>
        <dsp:cNvPr id="0" name=""/>
        <dsp:cNvSpPr/>
      </dsp:nvSpPr>
      <dsp:spPr>
        <a:xfrm>
          <a:off x="3574005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A9BE3-04F5-4E2A-AA71-CCBADA9E34E2}">
      <dsp:nvSpPr>
        <dsp:cNvPr id="0" name=""/>
        <dsp:cNvSpPr/>
      </dsp:nvSpPr>
      <dsp:spPr>
        <a:xfrm>
          <a:off x="3004105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계좌 클래스</a:t>
          </a:r>
          <a:endParaRPr lang="en-US" sz="3100" kern="1200"/>
        </a:p>
      </dsp:txBody>
      <dsp:txXfrm>
        <a:off x="3004105" y="2430961"/>
        <a:ext cx="2072362" cy="720000"/>
      </dsp:txXfrm>
    </dsp:sp>
    <dsp:sp modelId="{98F8A986-87A0-4E24-84B8-BD7FFBA70470}">
      <dsp:nvSpPr>
        <dsp:cNvPr id="0" name=""/>
        <dsp:cNvSpPr/>
      </dsp:nvSpPr>
      <dsp:spPr>
        <a:xfrm>
          <a:off x="6009031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3ABF3-1DD4-44E7-894D-3859A63CDD30}">
      <dsp:nvSpPr>
        <dsp:cNvPr id="0" name=""/>
        <dsp:cNvSpPr/>
      </dsp:nvSpPr>
      <dsp:spPr>
        <a:xfrm>
          <a:off x="5439131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학생 클래스</a:t>
          </a:r>
          <a:endParaRPr lang="en-US" sz="3100" kern="1200"/>
        </a:p>
      </dsp:txBody>
      <dsp:txXfrm>
        <a:off x="5439131" y="2430961"/>
        <a:ext cx="2072362" cy="720000"/>
      </dsp:txXfrm>
    </dsp:sp>
    <dsp:sp modelId="{5365972F-039F-40BE-866F-5E44CCCF5208}">
      <dsp:nvSpPr>
        <dsp:cNvPr id="0" name=""/>
        <dsp:cNvSpPr/>
      </dsp:nvSpPr>
      <dsp:spPr>
        <a:xfrm>
          <a:off x="8444057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C29AA-07F5-4CED-A711-E877AB9D0721}">
      <dsp:nvSpPr>
        <dsp:cNvPr id="0" name=""/>
        <dsp:cNvSpPr/>
      </dsp:nvSpPr>
      <dsp:spPr>
        <a:xfrm>
          <a:off x="7874157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시간 클래스</a:t>
          </a:r>
          <a:endParaRPr lang="en-US" sz="3100" kern="1200"/>
        </a:p>
      </dsp:txBody>
      <dsp:txXfrm>
        <a:off x="7874157" y="2430961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A6E3C-FB9D-4499-8E8A-C9A039EB7023}">
      <dsp:nvSpPr>
        <dsp:cNvPr id="0" name=""/>
        <dsp:cNvSpPr/>
      </dsp:nvSpPr>
      <dsp:spPr>
        <a:xfrm>
          <a:off x="422385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16F7F-1ABC-4BB4-BB3C-26883D1BC689}">
      <dsp:nvSpPr>
        <dsp:cNvPr id="0" name=""/>
        <dsp:cNvSpPr/>
      </dsp:nvSpPr>
      <dsp:spPr>
        <a:xfrm>
          <a:off x="2312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리스트</a:t>
          </a:r>
          <a:endParaRPr lang="en-US" sz="2400" kern="1200"/>
        </a:p>
      </dsp:txBody>
      <dsp:txXfrm>
        <a:off x="2312" y="2468209"/>
        <a:ext cx="1527539" cy="611015"/>
      </dsp:txXfrm>
    </dsp:sp>
    <dsp:sp modelId="{D1EA103E-3549-4832-B885-6D70538102E6}">
      <dsp:nvSpPr>
        <dsp:cNvPr id="0" name=""/>
        <dsp:cNvSpPr/>
      </dsp:nvSpPr>
      <dsp:spPr>
        <a:xfrm>
          <a:off x="2217244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D5A22-1952-4B77-A143-023E055C9EA4}">
      <dsp:nvSpPr>
        <dsp:cNvPr id="0" name=""/>
        <dsp:cNvSpPr/>
      </dsp:nvSpPr>
      <dsp:spPr>
        <a:xfrm>
          <a:off x="1797170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스택</a:t>
          </a:r>
          <a:endParaRPr lang="en-US" sz="2400" kern="1200"/>
        </a:p>
      </dsp:txBody>
      <dsp:txXfrm>
        <a:off x="1797170" y="2468209"/>
        <a:ext cx="1527539" cy="611015"/>
      </dsp:txXfrm>
    </dsp:sp>
    <dsp:sp modelId="{55F88FD2-D2FB-486E-8EAF-FFA179E0F3B5}">
      <dsp:nvSpPr>
        <dsp:cNvPr id="0" name=""/>
        <dsp:cNvSpPr/>
      </dsp:nvSpPr>
      <dsp:spPr>
        <a:xfrm>
          <a:off x="4012102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CC60B-2376-4E29-A1CA-EAA91803F2D1}">
      <dsp:nvSpPr>
        <dsp:cNvPr id="0" name=""/>
        <dsp:cNvSpPr/>
      </dsp:nvSpPr>
      <dsp:spPr>
        <a:xfrm>
          <a:off x="3592029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큐</a:t>
          </a:r>
          <a:endParaRPr lang="en-US" sz="2400" kern="1200"/>
        </a:p>
      </dsp:txBody>
      <dsp:txXfrm>
        <a:off x="3592029" y="2468209"/>
        <a:ext cx="1527539" cy="611015"/>
      </dsp:txXfrm>
    </dsp:sp>
    <dsp:sp modelId="{FC5AD126-FB8C-4D86-BCCA-A2800C6A3C5A}">
      <dsp:nvSpPr>
        <dsp:cNvPr id="0" name=""/>
        <dsp:cNvSpPr/>
      </dsp:nvSpPr>
      <dsp:spPr>
        <a:xfrm>
          <a:off x="5806960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B6477-81A5-4CD7-8053-04CE136B1E23}">
      <dsp:nvSpPr>
        <dsp:cNvPr id="0" name=""/>
        <dsp:cNvSpPr/>
      </dsp:nvSpPr>
      <dsp:spPr>
        <a:xfrm>
          <a:off x="5386887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트리</a:t>
          </a:r>
          <a:endParaRPr lang="en-US" sz="2400" kern="1200"/>
        </a:p>
      </dsp:txBody>
      <dsp:txXfrm>
        <a:off x="5386887" y="2468209"/>
        <a:ext cx="1527539" cy="611015"/>
      </dsp:txXfrm>
    </dsp:sp>
    <dsp:sp modelId="{60FFA1BF-0522-4D7E-B25A-05A4277DA62B}">
      <dsp:nvSpPr>
        <dsp:cNvPr id="0" name=""/>
        <dsp:cNvSpPr/>
      </dsp:nvSpPr>
      <dsp:spPr>
        <a:xfrm>
          <a:off x="7601819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EDD83-2CA6-4377-9F3E-347D75D39A79}">
      <dsp:nvSpPr>
        <dsp:cNvPr id="0" name=""/>
        <dsp:cNvSpPr/>
      </dsp:nvSpPr>
      <dsp:spPr>
        <a:xfrm>
          <a:off x="7181746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맵</a:t>
          </a:r>
          <a:endParaRPr lang="en-US" sz="2400" kern="1200"/>
        </a:p>
      </dsp:txBody>
      <dsp:txXfrm>
        <a:off x="7181746" y="2468209"/>
        <a:ext cx="1527539" cy="611015"/>
      </dsp:txXfrm>
    </dsp:sp>
    <dsp:sp modelId="{F94167CF-159A-43B4-B1B8-91817ADF17A3}">
      <dsp:nvSpPr>
        <dsp:cNvPr id="0" name=""/>
        <dsp:cNvSpPr/>
      </dsp:nvSpPr>
      <dsp:spPr>
        <a:xfrm>
          <a:off x="9396677" y="1505720"/>
          <a:ext cx="687392" cy="6873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E3A9C-4CE6-4F80-89EE-CBDAF39443DC}">
      <dsp:nvSpPr>
        <dsp:cNvPr id="0" name=""/>
        <dsp:cNvSpPr/>
      </dsp:nvSpPr>
      <dsp:spPr>
        <a:xfrm>
          <a:off x="8976604" y="24682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집합</a:t>
          </a:r>
          <a:endParaRPr lang="en-US" sz="2400" kern="1200"/>
        </a:p>
      </dsp:txBody>
      <dsp:txXfrm>
        <a:off x="8976604" y="2468209"/>
        <a:ext cx="1527539" cy="611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6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hyperlink" Target="https://www.tutorialspoint.com/java/io/java_io_file.htm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716503/reading-a-plain-text-file-in-java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butterguy.tistory.com/entry/%EC%83%81%EC%86%8D%EA%B3%BC-%EA%B5%AC%ED%98%8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366057/organising-refactored-code" TargetMode="External"/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.jenkov.com/java/nested-classes.html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worldonline.com/javatutorial/java_exception.php" TargetMode="Externa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.jenkov.com/java-collections/map.html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generics/why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Objektorientierte_Analyse_und_Design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A-level_Computing/AQA/Paper_1/Fundamentals_of_programming/Elements_of_Object-Oriented_Programming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jump.com/CIS77/ASM/DataTypes/T77_0270_sext_example_movsx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c-programming/c-while-loop.php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PT-For-loop-diagram-complex.sv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7460527/scope-of-declarations-in-the-body-of-a-do-while-statement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eptics.stackexchange.com/questions/9870/do-3-billion-devices-run-jav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zetawiki.com/wiki/%EC%82%AC%EC%B9%99_%EC%97%B0%EC%82%B0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33318426/what-is-super-pointing-to-in-the-following-code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2%80%EB%B9%B5" TargetMode="External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E6DA4-98CB-4A60-8FAD-C3C87C8B5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F8333-187B-412E-8B83-32A0EBC8C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Java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8CD7E-2C9D-40E8-B53D-FFAE20AE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361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0E5C-9A36-4170-9FCD-38F1057C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프로그램의 실행구조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CC34A2-9489-4F3C-B484-A6B6A4ED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64" y="2618160"/>
            <a:ext cx="5298133" cy="3176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3774AD-009B-4CA0-AF7E-BB79FD9A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387" y="3129772"/>
            <a:ext cx="6629975" cy="32845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C797E-6C60-4792-98CF-5D9658C00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97085"/>
            <a:ext cx="5555461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05CC6-4E4E-4D3E-AB70-0BE2BB189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BB21F5-3BC0-42FE-A7A0-74C662F9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ko-KR" altLang="en-US" sz="2800"/>
              <a:t>파일 읽는 법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0E69E-6A75-41F1-A3D0-C171CAA8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ko-KR" altLang="en-US" sz="1700"/>
              <a:t>자바의 철학은 기능은 클래스와 인스턴스를 이용하여 이용하자</a:t>
            </a:r>
            <a:r>
              <a:rPr lang="en-US" altLang="ko-KR" sz="1700"/>
              <a:t>! </a:t>
            </a:r>
            <a:r>
              <a:rPr lang="ko-KR" altLang="en-US" sz="1700"/>
              <a:t>입니다</a:t>
            </a:r>
            <a:r>
              <a:rPr lang="en-US" altLang="ko-KR" sz="1700"/>
              <a:t>.</a:t>
            </a:r>
          </a:p>
          <a:p>
            <a:endParaRPr lang="en-US" altLang="ko-KR" sz="1700"/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6823057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84280-3272-4E54-A586-14C4B7B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dirty="0"/>
              <a:t>File </a:t>
            </a:r>
            <a:r>
              <a:rPr lang="ko-KR" altLang="en-US" dirty="0"/>
              <a:t>클래스</a:t>
            </a:r>
            <a:endParaRPr lang="ko-KR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5E2B930-ACD3-4863-A25C-B7D8A6009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19" y="2015229"/>
            <a:ext cx="4096512" cy="40965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F7E05EE-6EC1-4EB3-9B03-574FC5F0A5B5}"/>
              </a:ext>
            </a:extLst>
          </p:cNvPr>
          <p:cNvSpPr/>
          <p:nvPr/>
        </p:nvSpPr>
        <p:spPr>
          <a:xfrm>
            <a:off x="5117298" y="2417349"/>
            <a:ext cx="5939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https://www.tutorialspoint.com/java/io/java_io_file.htm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CF762F-606C-41A8-A41F-02BDA6B13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425" y="3247603"/>
            <a:ext cx="6144834" cy="214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242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9C5E-3FAA-4F45-8C1E-8EDF3E04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클래스의 인스턴스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DC521-4979-40A6-86BB-343BD929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en-US" altLang="ko-KR" dirty="0" err="1"/>
              <a:t>file</a:t>
            </a:r>
            <a:r>
              <a:rPr lang="en-US" altLang="ko-KR" dirty="0"/>
              <a:t> = new File(“hello.txt”);</a:t>
            </a:r>
          </a:p>
          <a:p>
            <a:endParaRPr lang="en-US" altLang="ko-KR" dirty="0"/>
          </a:p>
          <a:p>
            <a:r>
              <a:rPr lang="ko-KR" altLang="en-US" dirty="0"/>
              <a:t>이 문장은 </a:t>
            </a:r>
            <a:r>
              <a:rPr lang="en-US" altLang="ko-KR" dirty="0"/>
              <a:t>File </a:t>
            </a:r>
            <a:r>
              <a:rPr lang="ko-KR" altLang="en-US" dirty="0"/>
              <a:t>클래스의 인스턴스를 생성하여 </a:t>
            </a:r>
            <a:r>
              <a:rPr lang="en-US" altLang="ko-KR" dirty="0"/>
              <a:t>file </a:t>
            </a:r>
            <a:r>
              <a:rPr lang="ko-KR" altLang="en-US" dirty="0"/>
              <a:t>변수에 저장하는데</a:t>
            </a:r>
            <a:r>
              <a:rPr lang="en-US" altLang="ko-KR" dirty="0"/>
              <a:t>, </a:t>
            </a:r>
            <a:r>
              <a:rPr lang="ko-KR" altLang="en-US" dirty="0"/>
              <a:t>이 인스턴스는 </a:t>
            </a:r>
            <a:r>
              <a:rPr lang="en-US" altLang="ko-KR" dirty="0"/>
              <a:t>hello.txt</a:t>
            </a:r>
            <a:r>
              <a:rPr lang="ko-KR" altLang="en-US" dirty="0"/>
              <a:t>에 대한 정보를 담고있는 </a:t>
            </a:r>
            <a:r>
              <a:rPr lang="en-US" altLang="ko-KR" dirty="0"/>
              <a:t>File</a:t>
            </a:r>
            <a:r>
              <a:rPr lang="ko-KR" altLang="en-US" dirty="0"/>
              <a:t>클래스의 인스턴스입니다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8276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14FE7-C180-47D6-BAFA-F3750D0A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클래스의 메소드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0B51C-1C6A-4111-BE05-B662931E2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하면 파일 내용을 읽을 수 있을 것 같지만</a:t>
            </a:r>
            <a:r>
              <a:rPr lang="en-US" altLang="ko-KR" dirty="0"/>
              <a:t>, </a:t>
            </a:r>
            <a:r>
              <a:rPr lang="ko-KR" altLang="en-US" dirty="0"/>
              <a:t>이 클래스로는 파일 </a:t>
            </a:r>
            <a:r>
              <a:rPr lang="en-US" altLang="ko-KR" dirty="0"/>
              <a:t>‘</a:t>
            </a:r>
            <a:r>
              <a:rPr lang="ko-KR" altLang="en-US" dirty="0"/>
              <a:t>내용</a:t>
            </a:r>
            <a:r>
              <a:rPr lang="en-US" altLang="ko-KR" dirty="0"/>
              <a:t>’</a:t>
            </a:r>
            <a:r>
              <a:rPr lang="ko-KR" altLang="en-US" dirty="0"/>
              <a:t>을 읽을 수는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클래스는 파일의 기초 정보를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7720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17518-EC7C-4A28-AA3E-55C58099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읽으려면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D1104-D230-4CF8-A20E-CD3E7F7C3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아까 생성한 파일 클래스의 인스턴스를</a:t>
            </a:r>
            <a:r>
              <a:rPr lang="en-US" altLang="ko-KR" dirty="0"/>
              <a:t>, </a:t>
            </a:r>
            <a:r>
              <a:rPr lang="ko-KR" altLang="en-US" dirty="0"/>
              <a:t>다른 클래스에게 알려주며 만든 인스턴스를 이용해야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53838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29E3-E3C1-4DF2-9A07-D4C2548D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FileInputStream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93D0B-20A5-4571-967F-651EC6AAE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https://stackoverflow.com/questions/4716503/reading-a-plain-text-file-in-java</a:t>
            </a:r>
            <a:endParaRPr lang="en-US" altLang="ko-KR" dirty="0"/>
          </a:p>
          <a:p>
            <a:r>
              <a:rPr lang="ko-KR" altLang="en-US" dirty="0"/>
              <a:t>이것을 보고 따라해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5881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9E7FD-5826-4E50-B8D8-6AF5BF91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DC1A5-A210-4B94-905A-1620FD21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스트림이니 바이트 배열이니 </a:t>
            </a:r>
            <a:r>
              <a:rPr lang="en-US" altLang="ko-KR" dirty="0" err="1"/>
              <a:t>BufferedReader</a:t>
            </a:r>
            <a:r>
              <a:rPr lang="ko-KR" altLang="en-US" dirty="0"/>
              <a:t>니 어쩌니 하는 어려운 용어들이 나온 것을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그 내용들을 설명해 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516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50F262-343C-4101-AB3C-9DA1072F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21BBBEE-EFE0-4441-98C4-B0DFD03F1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8" r="21957" b="-2"/>
          <a:stretch/>
        </p:blipFill>
        <p:spPr>
          <a:xfrm>
            <a:off x="3595404" y="31"/>
            <a:ext cx="4942298" cy="6857999"/>
          </a:xfrm>
          <a:custGeom>
            <a:avLst/>
            <a:gdLst>
              <a:gd name="connsiteX0" fmla="*/ 0 w 4942298"/>
              <a:gd name="connsiteY0" fmla="*/ 0 h 6857999"/>
              <a:gd name="connsiteX1" fmla="*/ 4164238 w 4942298"/>
              <a:gd name="connsiteY1" fmla="*/ 0 h 6857999"/>
              <a:gd name="connsiteX2" fmla="*/ 4271743 w 4942298"/>
              <a:gd name="connsiteY2" fmla="*/ 210478 h 6857999"/>
              <a:gd name="connsiteX3" fmla="*/ 4942298 w 4942298"/>
              <a:gd name="connsiteY3" fmla="*/ 3424428 h 6857999"/>
              <a:gd name="connsiteX4" fmla="*/ 4271743 w 4942298"/>
              <a:gd name="connsiteY4" fmla="*/ 6638378 h 6857999"/>
              <a:gd name="connsiteX5" fmla="*/ 4159568 w 4942298"/>
              <a:gd name="connsiteY5" fmla="*/ 6857999 h 6857999"/>
              <a:gd name="connsiteX6" fmla="*/ 49488 w 4942298"/>
              <a:gd name="connsiteY6" fmla="*/ 6857999 h 6857999"/>
              <a:gd name="connsiteX7" fmla="*/ 119616 w 4942298"/>
              <a:gd name="connsiteY7" fmla="*/ 6721637 h 6857999"/>
              <a:gd name="connsiteX8" fmla="*/ 796416 w 4942298"/>
              <a:gd name="connsiteY8" fmla="*/ 3474162 h 6857999"/>
              <a:gd name="connsiteX9" fmla="*/ 33352 w 4942298"/>
              <a:gd name="connsiteY9" fmla="*/ 5895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42298" h="6857999">
                <a:moveTo>
                  <a:pt x="0" y="0"/>
                </a:moveTo>
                <a:lnTo>
                  <a:pt x="4164238" y="0"/>
                </a:lnTo>
                <a:lnTo>
                  <a:pt x="4271743" y="210478"/>
                </a:lnTo>
                <a:cubicBezTo>
                  <a:pt x="4695097" y="1127919"/>
                  <a:pt x="4942298" y="2233909"/>
                  <a:pt x="4942298" y="3424428"/>
                </a:cubicBezTo>
                <a:cubicBezTo>
                  <a:pt x="4942298" y="4614948"/>
                  <a:pt x="4695097" y="5720938"/>
                  <a:pt x="4271743" y="6638378"/>
                </a:cubicBezTo>
                <a:lnTo>
                  <a:pt x="4159568" y="6857999"/>
                </a:lnTo>
                <a:lnTo>
                  <a:pt x="49488" y="6857999"/>
                </a:lnTo>
                <a:lnTo>
                  <a:pt x="119616" y="6721637"/>
                </a:lnTo>
                <a:cubicBezTo>
                  <a:pt x="540124" y="5863919"/>
                  <a:pt x="796416" y="4724528"/>
                  <a:pt x="796416" y="3474162"/>
                </a:cubicBezTo>
                <a:cubicBezTo>
                  <a:pt x="796416" y="2140439"/>
                  <a:pt x="504812" y="932979"/>
                  <a:pt x="33352" y="58950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A0924B3-0260-445E-AFD7-9533C0D1B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7C34E8CB-B972-4A94-8469-315C10C2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F6B2B3-C044-47EA-AA01-68EA36E5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1511589"/>
            <a:ext cx="3430958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파일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88DDEC-3101-419E-B483-550CBBECE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" y="4769996"/>
            <a:ext cx="3430959" cy="133493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100" dirty="0"/>
              <a:t>파일은 사실 숫자들의 연속입니다</a:t>
            </a:r>
            <a:r>
              <a:rPr lang="en-US" altLang="ko-KR" sz="2100" dirty="0"/>
              <a:t>. </a:t>
            </a:r>
            <a:r>
              <a:rPr lang="ko-KR" altLang="en-US" sz="2100" dirty="0"/>
              <a:t>오른쪽 그림은 그 숫자들을 </a:t>
            </a:r>
            <a:r>
              <a:rPr lang="en-US" altLang="ko-KR" sz="2100" dirty="0"/>
              <a:t>1</a:t>
            </a:r>
            <a:r>
              <a:rPr lang="ko-KR" altLang="en-US" sz="2100" dirty="0"/>
              <a:t>바이트 단위로 보여 주는 프로그램입니다</a:t>
            </a:r>
            <a:r>
              <a:rPr lang="en-US" altLang="ko-KR" sz="2100" dirty="0"/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173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CCB3A-AF71-48D1-921A-E7FA3062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D725F-80DF-4C5A-B1D3-32A33923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</a:t>
            </a:r>
            <a:r>
              <a:rPr lang="ko-KR" altLang="en-US" dirty="0" err="1"/>
              <a:t>읽어들인다는</a:t>
            </a:r>
            <a:r>
              <a:rPr lang="ko-KR" altLang="en-US" dirty="0"/>
              <a:t> 것은 파일의 바이트들을 메모리 위에 올린다는 뜻입니다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의 형식 중에서는 </a:t>
            </a:r>
            <a:r>
              <a:rPr lang="en-US" altLang="ko-KR" dirty="0"/>
              <a:t>byte[] </a:t>
            </a:r>
            <a:r>
              <a:rPr lang="ko-KR" altLang="en-US" dirty="0"/>
              <a:t>가 가장 어울릴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파일의 크기에 딱 맞는 바이트 버퍼를 만들고</a:t>
            </a:r>
            <a:r>
              <a:rPr lang="en-US" altLang="ko-KR" dirty="0"/>
              <a:t>, </a:t>
            </a:r>
            <a:r>
              <a:rPr lang="ko-KR" altLang="en-US" dirty="0"/>
              <a:t>거기에 한번에 </a:t>
            </a:r>
            <a:r>
              <a:rPr lang="ko-KR" altLang="en-US" dirty="0" err="1"/>
              <a:t>읽어들인다면</a:t>
            </a:r>
            <a:r>
              <a:rPr lang="ko-KR" altLang="en-US" dirty="0"/>
              <a:t> 좋겠지만</a:t>
            </a:r>
            <a:r>
              <a:rPr lang="en-US" altLang="ko-KR" dirty="0"/>
              <a:t>, </a:t>
            </a:r>
            <a:r>
              <a:rPr lang="ko-KR" altLang="en-US" dirty="0"/>
              <a:t>파일의 크기가 너무 커서 메모리에 한 번에 다 올라가지 않는 등의 제한이 있을 수도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1594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5">
            <a:extLst>
              <a:ext uri="{FF2B5EF4-FFF2-40B4-BE49-F238E27FC236}">
                <a16:creationId xmlns:a16="http://schemas.microsoft.com/office/drawing/2014/main" id="{F9331BF7-FCEA-413C-A846-D474178F8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822C7E80-46C7-45B1-8AB3-86A9D694C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A95ED26C-A36E-4133-99C0-E34774A6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8B40E39-37C6-44E9-AD78-7F51FB2C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 dirty="0"/>
              <a:t>8</a:t>
            </a:r>
            <a:r>
              <a:rPr lang="ko-KR" altLang="en-US" sz="2800" dirty="0"/>
              <a:t>차시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클래스 상속</a:t>
            </a:r>
            <a:endParaRPr lang="en-US" altLang="ko-KR" sz="2800" dirty="0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B0965AE9-E76E-41B7-A5C2-3500F67D6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C0ABA223-173F-4D5A-8AE1-96E50D2EE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내용 개체 틀 2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1A3A3EA-FC86-4C1B-814E-046849505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4815" y="2587525"/>
            <a:ext cx="5324475" cy="356235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92F9E4-DD6B-4191-93F4-FD2BEDA65B33}"/>
              </a:ext>
            </a:extLst>
          </p:cNvPr>
          <p:cNvSpPr txBox="1"/>
          <p:nvPr/>
        </p:nvSpPr>
        <p:spPr>
          <a:xfrm>
            <a:off x="424815" y="6149875"/>
            <a:ext cx="5324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butterguy.tistory.com/entry/%EC%83%81%EC%86%8D%EA%B3%BC-%EA%B5%AC%ED%98%84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427778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EC93-1E2E-4374-8F20-76E0544A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 코드의 구조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A32106-8BF1-451A-8E6A-8BF8E5D1F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429136"/>
            <a:ext cx="10168128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3B637-CEDC-4099-A49C-D7A070ABFE82}"/>
              </a:ext>
            </a:extLst>
          </p:cNvPr>
          <p:cNvSpPr/>
          <p:nvPr/>
        </p:nvSpPr>
        <p:spPr>
          <a:xfrm>
            <a:off x="1115568" y="3128683"/>
            <a:ext cx="330797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F90B0C-7857-4434-A14C-228ACD54B18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23544" y="3278842"/>
            <a:ext cx="3662621" cy="2956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C40D68-DBAB-4175-BAE3-352AE648BA4E}"/>
              </a:ext>
            </a:extLst>
          </p:cNvPr>
          <p:cNvSpPr txBox="1"/>
          <p:nvPr/>
        </p:nvSpPr>
        <p:spPr>
          <a:xfrm>
            <a:off x="8000462" y="281716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패키지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제품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16E667-88F2-4A81-9E24-20CF3E3C9629}"/>
              </a:ext>
            </a:extLst>
          </p:cNvPr>
          <p:cNvSpPr/>
          <p:nvPr/>
        </p:nvSpPr>
        <p:spPr>
          <a:xfrm>
            <a:off x="1192306" y="2447365"/>
            <a:ext cx="3307976" cy="459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ED82CC3-CEE7-4B91-92CD-8C0B46F1F4D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282" y="2677277"/>
            <a:ext cx="3500180" cy="324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E90DE1-7E4F-461D-A3B7-E9B1593CC655}"/>
              </a:ext>
            </a:extLst>
          </p:cNvPr>
          <p:cNvSpPr txBox="1"/>
          <p:nvPr/>
        </p:nvSpPr>
        <p:spPr>
          <a:xfrm>
            <a:off x="8000462" y="3426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클래스명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5FF73A-E151-4269-9D6A-F08D988E9180}"/>
              </a:ext>
            </a:extLst>
          </p:cNvPr>
          <p:cNvSpPr/>
          <p:nvPr/>
        </p:nvSpPr>
        <p:spPr>
          <a:xfrm>
            <a:off x="4282081" y="3751569"/>
            <a:ext cx="83676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FF6222-146D-4E37-8C6F-06B2B3201744}"/>
              </a:ext>
            </a:extLst>
          </p:cNvPr>
          <p:cNvCxnSpPr>
            <a:cxnSpLocks/>
          </p:cNvCxnSpPr>
          <p:nvPr/>
        </p:nvCxnSpPr>
        <p:spPr>
          <a:xfrm>
            <a:off x="5077968" y="3900865"/>
            <a:ext cx="3476492" cy="558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F6ACA0-90DF-4C79-A3EF-A5F132F0200D}"/>
              </a:ext>
            </a:extLst>
          </p:cNvPr>
          <p:cNvSpPr txBox="1"/>
          <p:nvPr/>
        </p:nvSpPr>
        <p:spPr>
          <a:xfrm>
            <a:off x="8554460" y="43122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메서드명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248CD7-7BED-41E9-B1A2-827247632612}"/>
              </a:ext>
            </a:extLst>
          </p:cNvPr>
          <p:cNvSpPr/>
          <p:nvPr/>
        </p:nvSpPr>
        <p:spPr>
          <a:xfrm>
            <a:off x="1442780" y="4078780"/>
            <a:ext cx="5746914" cy="5584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1C916-056B-4A8A-A729-DD832B4DC00F}"/>
              </a:ext>
            </a:extLst>
          </p:cNvPr>
          <p:cNvSpPr txBox="1"/>
          <p:nvPr/>
        </p:nvSpPr>
        <p:spPr>
          <a:xfrm>
            <a:off x="5419678" y="468159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10294464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91899-A8FD-48D3-A639-6221157C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Animal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67278-129B-40C5-A577-5D8FF0D5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동물마다 내는 소리가 다릅니다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숨을 쉬고</a:t>
            </a:r>
            <a:r>
              <a:rPr lang="en-US" altLang="ko-KR" dirty="0"/>
              <a:t>, </a:t>
            </a:r>
            <a:r>
              <a:rPr lang="ko-KR" altLang="en-US" dirty="0"/>
              <a:t>먹는다는 공통점이 있기도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조금씩 다르지만 비슷한 기능을 가진 클래스들을 여러 개 만드는 경우에 상속을 이용하면 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1906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43A8C8-8E8F-48EB-B07E-156D2D90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겹치는 구조를 뽑아서 상속 구조로 바꾸기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A2E700D-2B0A-435E-86EE-A2636DB6E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02395" y="2091095"/>
            <a:ext cx="9390675" cy="4206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C07C2-2670-4FBB-991C-6A2C8D08D61C}"/>
              </a:ext>
            </a:extLst>
          </p:cNvPr>
          <p:cNvSpPr txBox="1"/>
          <p:nvPr/>
        </p:nvSpPr>
        <p:spPr>
          <a:xfrm>
            <a:off x="7822385" y="6097280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stackoverflow.com/questions/14366057/organising-refactored-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45513204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2EADF-337C-46E5-850C-60161DD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44BD2-CE97-4FB1-A47E-6438FFCB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용법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상속받는다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뜻</a:t>
            </a:r>
            <a:r>
              <a:rPr lang="en-US" altLang="ko-KR" dirty="0"/>
              <a:t>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의 기능을 포함한다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만들고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포함하도록 하면</a:t>
            </a:r>
            <a:r>
              <a:rPr lang="en-US" altLang="ko-KR" dirty="0"/>
              <a:t>, B</a:t>
            </a:r>
            <a:r>
              <a:rPr lang="ko-KR" altLang="en-US" dirty="0"/>
              <a:t>의 내용을 수정하면 그 내용이 그대로 </a:t>
            </a:r>
            <a:r>
              <a:rPr lang="en-US" altLang="ko-KR" dirty="0"/>
              <a:t>A</a:t>
            </a:r>
            <a:r>
              <a:rPr lang="ko-KR" altLang="en-US" dirty="0"/>
              <a:t>에 반영된다는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30133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A755F-ECC4-4925-944C-3F5F7BF3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동물원 관리 프로그램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5AC99-01EE-42E9-A804-25034015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상속을 사용하지 않고 만들어 봅시다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ko-KR" altLang="en-US" dirty="0"/>
              <a:t>지난번에 만든 예제를 확장해 봅시다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상속을 사용하여 다시 구현해 봅시다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번의 내용을 상속 구조로 바꾸어 다시 작성하면 더 관리하기 편한 프로그램을 만들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55299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4A7E7-1AC9-429B-9A56-FE0BB38E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AF17C-A440-4E27-B549-9154BD0D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오버라이딩</a:t>
            </a:r>
            <a:r>
              <a:rPr lang="en-US" altLang="ko-KR" dirty="0"/>
              <a:t>(Overriding)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ko-KR" altLang="en-US" dirty="0"/>
              <a:t>부모 클래스로부터 물려받은 메소드를 자식 클래스에서 재정의하는 것을 의미합니다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따라서 클래스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extend</a:t>
            </a:r>
            <a:r>
              <a:rPr lang="ko-KR" altLang="en-US" dirty="0"/>
              <a:t>하고</a:t>
            </a:r>
            <a:r>
              <a:rPr lang="en-US" altLang="ko-KR" dirty="0"/>
              <a:t>, B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의 메소드 </a:t>
            </a:r>
            <a:r>
              <a:rPr lang="en-US" altLang="ko-KR" dirty="0"/>
              <a:t>foo</a:t>
            </a:r>
            <a:r>
              <a:rPr lang="ko-KR" altLang="en-US" dirty="0"/>
              <a:t>를 </a:t>
            </a:r>
            <a:r>
              <a:rPr lang="ko-KR" altLang="en-US" dirty="0" err="1"/>
              <a:t>오버라이드하면</a:t>
            </a:r>
            <a:r>
              <a:rPr lang="en-US" altLang="ko-KR" dirty="0"/>
              <a:t>, B</a:t>
            </a:r>
            <a:r>
              <a:rPr lang="ko-KR" altLang="en-US" dirty="0"/>
              <a:t>의 인스턴스에 대해 </a:t>
            </a:r>
            <a:r>
              <a:rPr lang="en-US" altLang="ko-KR" dirty="0"/>
              <a:t>foo</a:t>
            </a:r>
            <a:r>
              <a:rPr lang="ko-KR" altLang="en-US" dirty="0"/>
              <a:t>를 호출하면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foo </a:t>
            </a:r>
            <a:r>
              <a:rPr lang="ko-KR" altLang="en-US" dirty="0"/>
              <a:t>대신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foo</a:t>
            </a:r>
            <a:r>
              <a:rPr lang="ko-KR" altLang="en-US" dirty="0"/>
              <a:t>가 호출됩니다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286859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24E3-185A-4B6E-B72F-23E6D7F6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377A8F6-2618-47F1-86F2-BBE23D64E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626" y="2478088"/>
            <a:ext cx="8240711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8950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9EDA5-4372-47CC-A317-B9897383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3A739-32E5-4E00-AC35-E9191DF7F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부모 클래스를 설계할 때</a:t>
            </a:r>
            <a:r>
              <a:rPr lang="en-US" altLang="ko-KR" dirty="0"/>
              <a:t>, </a:t>
            </a:r>
            <a:r>
              <a:rPr lang="ko-KR" altLang="en-US" dirty="0"/>
              <a:t>구현은 딱히 정해지지 않았지만 이 클래스를 상속받는 클래스들은 반드시 이러이러한 메소드들을 정의해야 한다는 규칙을 만들고 싶을 때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이 부모클래스에서 구현할 만한 메소드가 없다면 </a:t>
            </a:r>
            <a:r>
              <a:rPr lang="en-US" altLang="ko-KR" dirty="0"/>
              <a:t>interface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이 부모 클래스에서 구현할 만한 메소드가 있거나 필드를 정의해야 할 때 </a:t>
            </a:r>
            <a:r>
              <a:rPr lang="en-US" altLang="ko-KR" dirty="0"/>
              <a:t>abstract class</a:t>
            </a:r>
            <a:r>
              <a:rPr lang="ko-KR" altLang="en-US" dirty="0"/>
              <a:t>로 선언하는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12376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31BE6-E614-44E0-A0D2-2A1FD596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왜 상속과 </a:t>
            </a:r>
            <a:r>
              <a:rPr lang="ko-KR" altLang="en-US" dirty="0" err="1"/>
              <a:t>오버라이드만</a:t>
            </a:r>
            <a:r>
              <a:rPr lang="ko-KR" altLang="en-US" dirty="0"/>
              <a:t> 하면 되지 뭐 하러 저런 것들을 만드는가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04857-7009-4370-B083-D006361A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이런 것의 상당 부분은 메소드를 메소드의 매개변수로 넘기고 싶은데 자바는 그런 기능들이 덜 발달해 있기 때문이라고 볼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087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86FCE-1AA9-4732-A5AD-58E8D5FB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어떤 배열</a:t>
            </a:r>
            <a:r>
              <a:rPr lang="en-US" altLang="ko-KR" dirty="0" err="1"/>
              <a:t>arr</a:t>
            </a:r>
            <a:r>
              <a:rPr lang="ko-KR" altLang="en-US" dirty="0"/>
              <a:t>의 모든 요소에 대해 기능 </a:t>
            </a:r>
            <a:r>
              <a:rPr lang="en-US" altLang="ko-KR" dirty="0"/>
              <a:t>foo</a:t>
            </a:r>
            <a:r>
              <a:rPr lang="ko-KR" altLang="en-US" dirty="0"/>
              <a:t>를 실행하고 싶다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D38C3-8C4E-40BF-A364-E7F3F2DA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arr.length;i</a:t>
            </a:r>
            <a:r>
              <a:rPr lang="en-US" altLang="ko-KR" dirty="0"/>
              <a:t>++)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foo(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945674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3C26C-13B4-47DF-9A01-5673D435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방금 예제를 메소드로 뽑아내고 싶다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DA5E4-D13E-4295-A87A-CCAAA5EC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doOnEveryElements</a:t>
            </a:r>
            <a:r>
              <a:rPr lang="en-US" altLang="ko-KR" dirty="0"/>
              <a:t>(int[] array, method</a:t>
            </a:r>
            <a:r>
              <a:rPr lang="ko-KR" altLang="en-US" dirty="0"/>
              <a:t> </a:t>
            </a:r>
            <a:r>
              <a:rPr lang="en-US" altLang="ko-KR" dirty="0" err="1"/>
              <a:t>todo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array.length;i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todo</a:t>
            </a:r>
            <a:r>
              <a:rPr lang="en-US" altLang="ko-KR" dirty="0"/>
              <a:t>(array[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273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22932-3D39-4B69-8E0B-D5D41CE3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프로그램의 구성 단위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F8129-9A25-44B3-84A2-0D577DFC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문장</a:t>
            </a:r>
            <a:endParaRPr lang="en-US" altLang="ko-KR" dirty="0"/>
          </a:p>
          <a:p>
            <a:r>
              <a:rPr lang="ko-KR" altLang="en-US" dirty="0"/>
              <a:t>블록</a:t>
            </a:r>
            <a:endParaRPr lang="en-US" altLang="ko-KR" dirty="0"/>
          </a:p>
          <a:p>
            <a:r>
              <a:rPr lang="ko-KR" altLang="en-US" dirty="0"/>
              <a:t>메서드</a:t>
            </a:r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패키지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46155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1A1E8-E2A5-4E9E-A700-EEAC23D2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그런데 자바에 </a:t>
            </a:r>
            <a:r>
              <a:rPr lang="en-US" altLang="ko-KR" dirty="0"/>
              <a:t>method</a:t>
            </a:r>
            <a:r>
              <a:rPr lang="ko-KR" altLang="en-US" dirty="0"/>
              <a:t>라는 타입은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E4491-9B73-4657-9C6A-CDD037DB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대신 </a:t>
            </a:r>
            <a:r>
              <a:rPr lang="en-US" altLang="ko-KR" dirty="0"/>
              <a:t>action</a:t>
            </a:r>
            <a:r>
              <a:rPr lang="ko-KR" altLang="en-US" dirty="0"/>
              <a:t>이라는 메소드를 정의하기로 약속된 객체를 받으면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doOnEveryElements</a:t>
            </a:r>
            <a:r>
              <a:rPr lang="en-US" altLang="ko-KR" dirty="0"/>
              <a:t>(int[] array, </a:t>
            </a:r>
            <a:r>
              <a:rPr lang="en-US" altLang="ko-KR" dirty="0" err="1"/>
              <a:t>MyClass</a:t>
            </a:r>
            <a:r>
              <a:rPr lang="ko-KR" altLang="en-US" dirty="0"/>
              <a:t> </a:t>
            </a:r>
            <a:r>
              <a:rPr lang="en-US" altLang="ko-KR" dirty="0" err="1"/>
              <a:t>todo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array.length;i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todo.action</a:t>
            </a:r>
            <a:r>
              <a:rPr lang="en-US" altLang="ko-KR" dirty="0"/>
              <a:t>(array[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616688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3451B-269E-4D57-99FE-5BABA8EC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1962-E22B-468C-AECF-78541AD6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호출하는 측에서는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arr</a:t>
            </a:r>
            <a:r>
              <a:rPr lang="en-US" altLang="ko-KR" dirty="0"/>
              <a:t> = new int[]{1,2,3,4,5,6,30,5,6};</a:t>
            </a:r>
          </a:p>
          <a:p>
            <a:pPr marL="0" indent="0">
              <a:buNone/>
            </a:pPr>
            <a:r>
              <a:rPr lang="en-US" altLang="ko-KR" dirty="0" err="1"/>
              <a:t>doOnEveryElements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, new </a:t>
            </a:r>
            <a:r>
              <a:rPr lang="en-US" altLang="ko-KR" dirty="0" err="1"/>
              <a:t>MyClass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MyClass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	public void action(int a)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(a);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32543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A7A92-D34A-47CB-BEF5-D63FE742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 경우는 </a:t>
            </a:r>
            <a:r>
              <a:rPr lang="en-US" altLang="ko-KR" dirty="0" err="1"/>
              <a:t>doOnEveryElements</a:t>
            </a:r>
            <a:r>
              <a:rPr lang="ko-KR" altLang="en-US" dirty="0"/>
              <a:t>와 </a:t>
            </a:r>
            <a:r>
              <a:rPr lang="en-US" altLang="ko-KR" dirty="0" err="1"/>
              <a:t>MyClass</a:t>
            </a:r>
            <a:r>
              <a:rPr lang="ko-KR" altLang="en-US" dirty="0"/>
              <a:t>의 내용을 만드는 사람이 같은 사람이었습니다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E5F8B-4018-47C9-8762-91FFD82B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만약에 </a:t>
            </a:r>
            <a:r>
              <a:rPr lang="en-US" altLang="ko-KR" dirty="0" err="1"/>
              <a:t>doOnEveryElements</a:t>
            </a:r>
            <a:r>
              <a:rPr lang="ko-KR" altLang="en-US" dirty="0"/>
              <a:t>를 만드는 사람과 이용하는 사람이 서로 의사소통이 안 된다면 어떻게 해야 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525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CEAD3-3B55-43F5-A38B-044092AF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AB8F9-6ECE-4DD0-9CA2-21DFEB82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interface Actionable{</a:t>
            </a:r>
          </a:p>
          <a:p>
            <a:pPr marL="0" indent="0">
              <a:buNone/>
            </a:pPr>
            <a:r>
              <a:rPr lang="en-US" altLang="ko-KR" dirty="0"/>
              <a:t>	public void action(int a);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doOnEveryElements</a:t>
            </a:r>
            <a:r>
              <a:rPr lang="en-US" altLang="ko-KR" dirty="0"/>
              <a:t>(int[] array, Actionable</a:t>
            </a:r>
            <a:r>
              <a:rPr lang="ko-KR" altLang="en-US" dirty="0"/>
              <a:t> </a:t>
            </a:r>
            <a:r>
              <a:rPr lang="en-US" altLang="ko-KR" dirty="0" err="1"/>
              <a:t>todo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array.length;i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todo.action</a:t>
            </a:r>
            <a:r>
              <a:rPr lang="en-US" altLang="ko-KR" dirty="0"/>
              <a:t>(array[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90760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191A9-39E4-4D18-8766-630EDA8A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이용하는 측에서는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5C215-E676-418A-AD54-58B17E4C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MyClass</a:t>
            </a:r>
            <a:r>
              <a:rPr lang="en-US" altLang="ko-KR" dirty="0"/>
              <a:t> implements Actionable {</a:t>
            </a:r>
          </a:p>
          <a:p>
            <a:pPr marL="0" indent="0">
              <a:buNone/>
            </a:pPr>
            <a:r>
              <a:rPr lang="en-US" altLang="ko-KR" dirty="0"/>
              <a:t>	@Override</a:t>
            </a:r>
          </a:p>
          <a:p>
            <a:pPr marL="0" indent="0">
              <a:buNone/>
            </a:pPr>
            <a:r>
              <a:rPr lang="en-US" altLang="ko-KR" dirty="0"/>
              <a:t>	public void action(int a)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(a);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doOnEveryElements</a:t>
            </a:r>
            <a:r>
              <a:rPr lang="en-US" altLang="ko-KR" dirty="0"/>
              <a:t>(</a:t>
            </a:r>
            <a:r>
              <a:rPr lang="en-US" altLang="ko-KR" dirty="0" err="1"/>
              <a:t>myarr</a:t>
            </a:r>
            <a:r>
              <a:rPr lang="en-US" altLang="ko-KR" dirty="0"/>
              <a:t>, new </a:t>
            </a:r>
            <a:r>
              <a:rPr lang="en-US" altLang="ko-KR" dirty="0" err="1"/>
              <a:t>MyClass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1175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28827-BABC-480A-B6F8-C09A466F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위의 예제에서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75D72-4DE8-4F6B-BE37-B3F869BF1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MyClass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Actionable</a:t>
            </a:r>
            <a:r>
              <a:rPr lang="ko-KR" altLang="en-US" dirty="0"/>
              <a:t>을 </a:t>
            </a:r>
            <a:r>
              <a:rPr lang="en-US" altLang="ko-KR" dirty="0"/>
              <a:t>implement</a:t>
            </a:r>
            <a:r>
              <a:rPr lang="ko-KR" altLang="en-US" dirty="0"/>
              <a:t>하기 때문에</a:t>
            </a:r>
            <a:r>
              <a:rPr lang="en-US" altLang="ko-KR" dirty="0"/>
              <a:t>, </a:t>
            </a:r>
            <a:r>
              <a:rPr lang="en-US" altLang="ko-KR" dirty="0" err="1"/>
              <a:t>MyClass</a:t>
            </a:r>
            <a:r>
              <a:rPr lang="ko-KR" altLang="en-US" dirty="0"/>
              <a:t>는 반드시 </a:t>
            </a:r>
            <a:r>
              <a:rPr lang="en-US" altLang="ko-KR" dirty="0"/>
              <a:t>Actionable</a:t>
            </a:r>
            <a:r>
              <a:rPr lang="ko-KR" altLang="en-US" dirty="0"/>
              <a:t>의 모든 메소드를 </a:t>
            </a:r>
            <a:r>
              <a:rPr lang="en-US" altLang="ko-KR" dirty="0"/>
              <a:t>Override</a:t>
            </a:r>
            <a:r>
              <a:rPr lang="ko-KR" altLang="en-US" dirty="0"/>
              <a:t>해야 합니다</a:t>
            </a:r>
            <a:r>
              <a:rPr lang="en-US" altLang="ko-KR" dirty="0"/>
              <a:t>. </a:t>
            </a:r>
            <a:r>
              <a:rPr lang="ko-KR" altLang="en-US" dirty="0"/>
              <a:t>이 경우에는 </a:t>
            </a:r>
            <a:r>
              <a:rPr lang="en-US" altLang="ko-KR" dirty="0"/>
              <a:t>action</a:t>
            </a:r>
            <a:r>
              <a:rPr lang="ko-KR" altLang="en-US" dirty="0"/>
              <a:t>이라는 메소드를 정의해야 한다는 것입니다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그러나 </a:t>
            </a:r>
            <a:r>
              <a:rPr lang="en-US" altLang="ko-KR" dirty="0" err="1"/>
              <a:t>MyClass</a:t>
            </a:r>
            <a:r>
              <a:rPr lang="ko-KR" altLang="en-US" dirty="0"/>
              <a:t>가 </a:t>
            </a:r>
            <a:r>
              <a:rPr lang="en-US" altLang="ko-KR" dirty="0"/>
              <a:t>Actionable</a:t>
            </a:r>
            <a:r>
              <a:rPr lang="ko-KR" altLang="en-US" dirty="0"/>
              <a:t>을 </a:t>
            </a:r>
            <a:r>
              <a:rPr lang="en-US" altLang="ko-KR" dirty="0"/>
              <a:t>implement</a:t>
            </a:r>
            <a:r>
              <a:rPr lang="ko-KR" altLang="en-US" dirty="0"/>
              <a:t>하기 때문에 얻어진 </a:t>
            </a:r>
            <a:r>
              <a:rPr lang="en-US" altLang="ko-KR" dirty="0"/>
              <a:t>Actionable</a:t>
            </a:r>
            <a:r>
              <a:rPr lang="ko-KR" altLang="en-US" dirty="0"/>
              <a:t>이 될 자격을 이용하여 </a:t>
            </a:r>
            <a:r>
              <a:rPr lang="en-US" altLang="ko-KR" dirty="0" err="1"/>
              <a:t>doOnEveryElements</a:t>
            </a:r>
            <a:r>
              <a:rPr lang="ko-KR" altLang="en-US" dirty="0"/>
              <a:t>의 인자로 넘겨질 수 있었습니다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42701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4C604-2AFD-4B77-9888-9EEE7D34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효력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902D8-C49D-454B-8D37-C70D650C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메소드</a:t>
            </a:r>
            <a:r>
              <a:rPr lang="en-US" altLang="ko-KR" dirty="0"/>
              <a:t>(B)</a:t>
            </a:r>
            <a:r>
              <a:rPr lang="ko-KR" altLang="en-US" dirty="0"/>
              <a:t>에서 특정한 메소드</a:t>
            </a:r>
            <a:r>
              <a:rPr lang="en-US" altLang="ko-KR" dirty="0"/>
              <a:t>(A)</a:t>
            </a:r>
            <a:r>
              <a:rPr lang="ko-KR" altLang="en-US" dirty="0"/>
              <a:t>들을 구현한 클래스의 객체를 인자로 받고 싶을 때</a:t>
            </a:r>
            <a:r>
              <a:rPr lang="en-US" altLang="ko-KR" dirty="0"/>
              <a:t>, </a:t>
            </a:r>
            <a:r>
              <a:rPr lang="ko-KR" altLang="en-US" dirty="0"/>
              <a:t>그러한 메소드</a:t>
            </a:r>
            <a:r>
              <a:rPr lang="en-US" altLang="ko-KR" dirty="0"/>
              <a:t>(A)</a:t>
            </a:r>
            <a:r>
              <a:rPr lang="ko-KR" altLang="en-US" dirty="0"/>
              <a:t>들을 </a:t>
            </a:r>
            <a:r>
              <a:rPr lang="en-US" altLang="ko-KR" dirty="0"/>
              <a:t>interface(C)</a:t>
            </a:r>
            <a:r>
              <a:rPr lang="ko-KR" altLang="en-US" dirty="0"/>
              <a:t>에 선언해 두고 </a:t>
            </a:r>
            <a:r>
              <a:rPr lang="en-US" altLang="ko-KR" dirty="0"/>
              <a:t>B</a:t>
            </a:r>
            <a:r>
              <a:rPr lang="ko-KR" altLang="en-US" dirty="0"/>
              <a:t>의 인자로는 </a:t>
            </a:r>
            <a:r>
              <a:rPr lang="en-US" altLang="ko-KR" dirty="0"/>
              <a:t>C</a:t>
            </a:r>
            <a:r>
              <a:rPr lang="ko-KR" altLang="en-US" dirty="0"/>
              <a:t>를 받도록 선언해 두면</a:t>
            </a:r>
            <a:r>
              <a:rPr lang="en-US" altLang="ko-KR" dirty="0"/>
              <a:t>, </a:t>
            </a:r>
            <a:r>
              <a:rPr lang="ko-KR" altLang="en-US" dirty="0"/>
              <a:t>사용하는 측에서는 </a:t>
            </a:r>
            <a:r>
              <a:rPr lang="en-US" altLang="ko-KR" dirty="0"/>
              <a:t>C</a:t>
            </a:r>
            <a:r>
              <a:rPr lang="ko-KR" altLang="en-US" dirty="0"/>
              <a:t>를 </a:t>
            </a:r>
            <a:r>
              <a:rPr lang="en-US" altLang="ko-KR" dirty="0"/>
              <a:t>implement</a:t>
            </a:r>
            <a:r>
              <a:rPr lang="ko-KR" altLang="en-US" dirty="0"/>
              <a:t>하는 클래스  </a:t>
            </a:r>
            <a:r>
              <a:rPr lang="en-US" altLang="ko-KR" dirty="0"/>
              <a:t>D</a:t>
            </a:r>
            <a:r>
              <a:rPr lang="ko-KR" altLang="en-US" dirty="0"/>
              <a:t>를 만들고 </a:t>
            </a:r>
            <a:r>
              <a:rPr lang="en-US" altLang="ko-KR" dirty="0"/>
              <a:t>D</a:t>
            </a:r>
            <a:r>
              <a:rPr lang="ko-KR" altLang="en-US" dirty="0"/>
              <a:t>를 넘기면 됩니다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B</a:t>
            </a:r>
            <a:r>
              <a:rPr lang="ko-KR" altLang="en-US" dirty="0"/>
              <a:t>입장에서 </a:t>
            </a:r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가 가질 특성을 다 만족했으므로 </a:t>
            </a:r>
            <a:r>
              <a:rPr lang="en-US" altLang="ko-KR" dirty="0"/>
              <a:t>C</a:t>
            </a:r>
            <a:r>
              <a:rPr lang="ko-KR" altLang="en-US" dirty="0"/>
              <a:t>로 인식해도 무리가 없기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1626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546AE-C7D0-4F6A-9F9D-552C94CC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 class</a:t>
            </a:r>
            <a:r>
              <a:rPr lang="ko-KR" altLang="en-US" dirty="0"/>
              <a:t>와</a:t>
            </a:r>
            <a:r>
              <a:rPr lang="en-US" altLang="ko-KR" dirty="0"/>
              <a:t> interface</a:t>
            </a:r>
            <a:r>
              <a:rPr lang="ko-KR" altLang="en-US" dirty="0"/>
              <a:t>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D4020-BC0B-4B83-A0A5-A9194084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interface </a:t>
            </a:r>
            <a:r>
              <a:rPr lang="ko-KR" altLang="en-US" dirty="0"/>
              <a:t>안에는 필드를 선언할 수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그러나 </a:t>
            </a:r>
            <a:r>
              <a:rPr lang="en-US" altLang="ko-KR" dirty="0"/>
              <a:t>abstract class</a:t>
            </a:r>
            <a:r>
              <a:rPr lang="ko-KR" altLang="en-US" dirty="0"/>
              <a:t>의 안에는 필드를 선언할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en-US" altLang="ko-KR" dirty="0"/>
              <a:t>interface</a:t>
            </a:r>
            <a:r>
              <a:rPr lang="ko-KR" altLang="en-US" dirty="0"/>
              <a:t>안에는 메소드의 구현을 해 놓을 수 없지만 </a:t>
            </a:r>
            <a:r>
              <a:rPr lang="en-US" altLang="ko-KR" dirty="0"/>
              <a:t>abstract </a:t>
            </a:r>
            <a:r>
              <a:rPr lang="ko-KR" altLang="en-US" dirty="0"/>
              <a:t>클래스는 메소드들 중 일부 구현해 두어도 상관없습니다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abstract class</a:t>
            </a:r>
            <a:r>
              <a:rPr lang="ko-KR" altLang="en-US" dirty="0"/>
              <a:t>와 </a:t>
            </a:r>
            <a:r>
              <a:rPr lang="en-US" altLang="ko-KR" dirty="0"/>
              <a:t>interface </a:t>
            </a:r>
            <a:r>
              <a:rPr lang="ko-KR" altLang="en-US" dirty="0"/>
              <a:t>모두 불완전한 부분</a:t>
            </a:r>
            <a:r>
              <a:rPr lang="en-US" altLang="ko-KR" dirty="0"/>
              <a:t> (</a:t>
            </a:r>
            <a:r>
              <a:rPr lang="ko-KR" altLang="en-US" dirty="0"/>
              <a:t>구현되지 않은 메소드</a:t>
            </a:r>
            <a:r>
              <a:rPr lang="en-US" altLang="ko-KR" dirty="0"/>
              <a:t>) </a:t>
            </a:r>
            <a:r>
              <a:rPr lang="ko-KR" altLang="en-US" dirty="0"/>
              <a:t>이 있을 수 있기 때문에 직접 </a:t>
            </a:r>
            <a:r>
              <a:rPr lang="en-US" altLang="ko-KR" dirty="0"/>
              <a:t>instantiate</a:t>
            </a:r>
            <a:r>
              <a:rPr lang="ko-KR" altLang="en-US" dirty="0"/>
              <a:t>하는 것은 불가능합니다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5756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7E622-C0CD-4EE4-83CC-9DB4F5C2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것이 안 된다는 의미입니다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73D5-C237-4ABB-B54B-D8609DE3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interface </a:t>
            </a:r>
            <a:r>
              <a:rPr lang="en-US" altLang="ko-KR" dirty="0" err="1"/>
              <a:t>OnClickListener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onClick</a:t>
            </a:r>
            <a:r>
              <a:rPr lang="en-US" altLang="ko-KR" dirty="0"/>
              <a:t>() 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OnClickListener</a:t>
            </a:r>
            <a:r>
              <a:rPr lang="en-US" altLang="ko-KR" dirty="0"/>
              <a:t> listener; //OK</a:t>
            </a:r>
          </a:p>
          <a:p>
            <a:pPr marL="0" indent="0">
              <a:buNone/>
            </a:pPr>
            <a:r>
              <a:rPr lang="en-US" altLang="ko-KR" dirty="0"/>
              <a:t>listener = </a:t>
            </a:r>
            <a:r>
              <a:rPr lang="en-US" altLang="ko-KR" dirty="0">
                <a:highlight>
                  <a:srgbClr val="FFFF00"/>
                </a:highlight>
              </a:rPr>
              <a:t>new </a:t>
            </a:r>
            <a:r>
              <a:rPr lang="en-US" altLang="ko-KR" dirty="0" err="1">
                <a:highlight>
                  <a:srgbClr val="FFFF00"/>
                </a:highlight>
              </a:rPr>
              <a:t>OnClickListener</a:t>
            </a:r>
            <a:r>
              <a:rPr lang="en-US" altLang="ko-KR" dirty="0">
                <a:highlight>
                  <a:srgbClr val="FFFF00"/>
                </a:highlight>
              </a:rPr>
              <a:t>(); </a:t>
            </a:r>
            <a:r>
              <a:rPr lang="en-US" altLang="ko-KR" dirty="0"/>
              <a:t>//Not OK</a:t>
            </a:r>
          </a:p>
        </p:txBody>
      </p:sp>
    </p:spTree>
    <p:extLst>
      <p:ext uri="{BB962C8B-B14F-4D97-AF65-F5344CB8AC3E}">
        <p14:creationId xmlns:p14="http://schemas.microsoft.com/office/powerpoint/2010/main" val="336131399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A85BE-E634-4275-8F50-42FC3148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ACF16-42C6-45B3-97AC-0D190D21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리스너</a:t>
            </a:r>
            <a:r>
              <a:rPr lang="ko-KR" altLang="en-US" dirty="0"/>
              <a:t> 패턴에서 많이 이용됩니다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 시스템에 어떤 버튼 클릭을 했을 때 이 객체의 메소드를 호출해 달라고 요청하는 것을 </a:t>
            </a:r>
            <a:r>
              <a:rPr lang="ko-KR" altLang="en-US" dirty="0" err="1"/>
              <a:t>버튼클릭리스너를</a:t>
            </a:r>
            <a:r>
              <a:rPr lang="ko-KR" altLang="en-US" dirty="0"/>
              <a:t> 등록한다고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386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5085-59B9-4048-A2AB-C251F419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500F0-B624-4ACB-9891-81A2225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10, 20, 23.5, -12.3f, ‘A’, “Hello”</a:t>
            </a:r>
            <a:r>
              <a:rPr lang="ko-KR" altLang="en-US" dirty="0"/>
              <a:t>와 같은 가장 작은 단위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A5DF5-1DDA-4808-B50E-1D866F9B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00" y="4166337"/>
            <a:ext cx="3714711" cy="8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6604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2DFBB-DA67-4D8C-A01D-C5131071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D6993-0FCA-42BE-B3AD-534D159D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안에 클래스를 정의할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http://tutorials.jenkov.com/java/nested-classes.html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27880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7A0E6-F454-453D-A058-DF72496A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C318B-0014-48B4-9CFD-CE9DBCE8E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프로그램이 실행되다가 생길 수 있는 예외 상황에 대처하는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키워드</a:t>
            </a:r>
            <a:r>
              <a:rPr lang="en-US" altLang="ko-KR" dirty="0"/>
              <a:t>: try, catch, finally, throw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8306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C2028-0F7A-4513-93CF-6C67FD5B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9678-7D45-41DC-8E47-CB1EC9E9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throw </a:t>
            </a:r>
            <a:r>
              <a:rPr lang="en-US" altLang="ko-KR" i="1" u="sng" dirty="0"/>
              <a:t>Throwable</a:t>
            </a:r>
            <a:r>
              <a:rPr lang="en-US" altLang="ko-KR" dirty="0"/>
              <a:t> </a:t>
            </a:r>
            <a:r>
              <a:rPr lang="ko-KR" altLang="en-US" dirty="0"/>
              <a:t>문장은 </a:t>
            </a:r>
            <a:r>
              <a:rPr lang="en-US" altLang="ko-KR" dirty="0"/>
              <a:t>Throwable</a:t>
            </a:r>
            <a:r>
              <a:rPr lang="ko-KR" altLang="en-US" dirty="0"/>
              <a:t>에 적합한 </a:t>
            </a:r>
            <a:r>
              <a:rPr lang="en-US" altLang="ko-KR" dirty="0"/>
              <a:t>catch </a:t>
            </a:r>
            <a:r>
              <a:rPr lang="ko-KR" altLang="en-US" dirty="0"/>
              <a:t>블록을 찾을 때까지 실행을 패스하고 그 </a:t>
            </a:r>
            <a:r>
              <a:rPr lang="en-US" altLang="ko-KR" dirty="0"/>
              <a:t>catch</a:t>
            </a:r>
            <a:r>
              <a:rPr lang="ko-KR" altLang="en-US" dirty="0"/>
              <a:t>블록으로 가는 역할을 합니다</a:t>
            </a:r>
            <a:r>
              <a:rPr lang="en-US" altLang="ko-KR" dirty="0"/>
              <a:t>.</a:t>
            </a:r>
          </a:p>
          <a:p>
            <a:endParaRPr lang="en-US" altLang="ko-KR" i="1" u="sng" dirty="0"/>
          </a:p>
          <a:p>
            <a:r>
              <a:rPr lang="en-US" altLang="ko-KR" i="1" u="sng" dirty="0"/>
              <a:t>Throwable</a:t>
            </a:r>
            <a:r>
              <a:rPr lang="ko-KR" altLang="en-US" dirty="0"/>
              <a:t>인터페이스를 상속받는 클래스들은 대표적으로 </a:t>
            </a:r>
            <a:r>
              <a:rPr lang="en-US" altLang="ko-KR" dirty="0"/>
              <a:t>Exception, Error </a:t>
            </a:r>
            <a:r>
              <a:rPr lang="ko-KR" altLang="en-US" dirty="0"/>
              <a:t>클래스와 그 자식 클래스들이 있습니다</a:t>
            </a:r>
            <a:r>
              <a:rPr lang="en-US" altLang="ko-KR" dirty="0"/>
              <a:t>.</a:t>
            </a:r>
            <a:r>
              <a:rPr lang="ko-KR" altLang="en-US" i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00719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3D5EB17-F6AC-41F4-9DC0-962A511B7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40" r="-1" b="-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E980F-8107-486D-AB3E-9A8982574B7A}"/>
              </a:ext>
            </a:extLst>
          </p:cNvPr>
          <p:cNvSpPr txBox="1"/>
          <p:nvPr/>
        </p:nvSpPr>
        <p:spPr>
          <a:xfrm>
            <a:off x="4276725" y="6474112"/>
            <a:ext cx="722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https://www.cseworldonline.com/javatutorial/java_exception.php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66540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66647-176F-4E5A-BA96-13752A0D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</a:t>
            </a:r>
            <a:r>
              <a:rPr lang="ko-KR" altLang="en-US" dirty="0"/>
              <a:t>와 </a:t>
            </a:r>
            <a:r>
              <a:rPr lang="en-US" altLang="ko-KR" dirty="0"/>
              <a:t>Exception</a:t>
            </a:r>
            <a:r>
              <a:rPr lang="ko-KR" altLang="en-US" dirty="0"/>
              <a:t>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1B55E-DCA7-4CBE-AD5C-B59D14EF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Exception: </a:t>
            </a:r>
            <a:r>
              <a:rPr lang="ko-KR" altLang="en-US" dirty="0"/>
              <a:t>프로그램의 일부 기능을 수행하는 데 문제가 생겼다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Error: </a:t>
            </a:r>
            <a:r>
              <a:rPr lang="ko-KR" altLang="en-US" dirty="0"/>
              <a:t>프로그램을 실행하는 시스템 자체에 중대한 문제가 생겼다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63161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F7F4B-320A-4AAB-AE02-C8EA6FF6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RuntimeException</a:t>
            </a:r>
            <a:r>
              <a:rPr lang="ko-KR" altLang="en-US" dirty="0"/>
              <a:t>과 그렇지 않은 </a:t>
            </a:r>
            <a:r>
              <a:rPr lang="en-US" altLang="ko-KR" dirty="0"/>
              <a:t>Exception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ED2E1-FBFB-4C67-8A1D-2C0CDAB5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/>
              <a:t>RuntimeException</a:t>
            </a:r>
            <a:r>
              <a:rPr lang="ko-KR" altLang="en-US" dirty="0"/>
              <a:t>은 </a:t>
            </a:r>
            <a:r>
              <a:rPr lang="en-US" altLang="ko-KR" dirty="0"/>
              <a:t>java</a:t>
            </a:r>
            <a:r>
              <a:rPr lang="ko-KR" altLang="en-US" dirty="0"/>
              <a:t>의 거의 모든 문장에서 발생 가능성이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그렇지 않은 </a:t>
            </a:r>
            <a:r>
              <a:rPr lang="en-US" altLang="ko-KR" dirty="0"/>
              <a:t>Exception</a:t>
            </a:r>
            <a:r>
              <a:rPr lang="ko-KR" altLang="en-US" dirty="0"/>
              <a:t>은 파일 입출력</a:t>
            </a:r>
            <a:r>
              <a:rPr lang="en-US" altLang="ko-KR" dirty="0"/>
              <a:t>, </a:t>
            </a:r>
            <a:r>
              <a:rPr lang="ko-KR" altLang="en-US" dirty="0"/>
              <a:t>네트워크 입출력</a:t>
            </a:r>
            <a:r>
              <a:rPr lang="en-US" altLang="ko-KR" dirty="0"/>
              <a:t>, </a:t>
            </a:r>
            <a:r>
              <a:rPr lang="ko-KR" altLang="en-US" dirty="0"/>
              <a:t>복잡한 데이터 처리 등 어느 정도 예측 가능한 곳에서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RuntimeException</a:t>
            </a:r>
            <a:r>
              <a:rPr lang="ko-KR" altLang="en-US" dirty="0"/>
              <a:t>이 아닌 </a:t>
            </a:r>
            <a:r>
              <a:rPr lang="en-US" altLang="ko-KR" dirty="0"/>
              <a:t>Exception</a:t>
            </a:r>
            <a:r>
              <a:rPr lang="ko-KR" altLang="en-US" dirty="0"/>
              <a:t>들은 </a:t>
            </a:r>
            <a:r>
              <a:rPr lang="en-US" altLang="ko-KR" dirty="0"/>
              <a:t>java</a:t>
            </a:r>
            <a:r>
              <a:rPr lang="ko-KR" altLang="en-US" dirty="0"/>
              <a:t>에서 특별하게 관리됩니다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3073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7ACEA6-A413-4A0E-95B0-3E8FD0B0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/>
              <a:t>특별하게 관리되는 </a:t>
            </a:r>
            <a:r>
              <a:rPr lang="en-US" altLang="ko-KR" sz="3600"/>
              <a:t>Exception</a:t>
            </a:r>
            <a:r>
              <a:rPr lang="ko-KR" altLang="en-US" sz="3600"/>
              <a:t>들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D0355A-911F-40F2-88BD-B1E61178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008766"/>
            <a:ext cx="6702552" cy="39377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0DB84-404C-44A4-8B17-2E50274F0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우선 이 </a:t>
            </a:r>
            <a:r>
              <a:rPr lang="en-US" altLang="ko-KR" sz="1700"/>
              <a:t>Exception</a:t>
            </a:r>
            <a:r>
              <a:rPr lang="ko-KR" altLang="en-US" sz="1700"/>
              <a:t>을 외부로 </a:t>
            </a:r>
            <a:r>
              <a:rPr lang="en-US" altLang="ko-KR" sz="1700"/>
              <a:t>throw(</a:t>
            </a:r>
            <a:r>
              <a:rPr lang="ko-KR" altLang="en-US" sz="1700"/>
              <a:t>발생</a:t>
            </a:r>
            <a:r>
              <a:rPr lang="en-US" altLang="ko-KR" sz="1700"/>
              <a:t>)</a:t>
            </a:r>
            <a:r>
              <a:rPr lang="ko-KR" altLang="en-US" sz="1700"/>
              <a:t>시키는 메소드들은 메소드 시그니쳐</a:t>
            </a:r>
            <a:r>
              <a:rPr lang="en-US" altLang="ko-KR" sz="1700"/>
              <a:t>(</a:t>
            </a:r>
            <a:r>
              <a:rPr lang="ko-KR" altLang="en-US" sz="1700"/>
              <a:t>머리부분</a:t>
            </a:r>
            <a:r>
              <a:rPr lang="en-US" altLang="ko-KR" sz="1700"/>
              <a:t>)</a:t>
            </a:r>
            <a:r>
              <a:rPr lang="ko-KR" altLang="en-US" sz="1700"/>
              <a:t>에 </a:t>
            </a:r>
            <a:r>
              <a:rPr lang="en-US" altLang="ko-KR" sz="1700"/>
              <a:t>throws </a:t>
            </a:r>
            <a:r>
              <a:rPr lang="ko-KR" altLang="en-US" sz="1700"/>
              <a:t>뭐시기</a:t>
            </a:r>
            <a:r>
              <a:rPr lang="en-US" altLang="ko-KR" sz="1700"/>
              <a:t>Exception</a:t>
            </a:r>
            <a:r>
              <a:rPr lang="ko-KR" altLang="en-US" sz="1700"/>
              <a:t>을 적어주어야 합니다</a:t>
            </a:r>
            <a:r>
              <a:rPr lang="en-US" altLang="ko-KR" sz="1700"/>
              <a:t>.</a:t>
            </a:r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91628224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30D54-B531-4627-8915-AB87252F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특별하게 관리되는 </a:t>
            </a:r>
            <a:r>
              <a:rPr lang="en-US" altLang="ko-KR" dirty="0"/>
              <a:t>Exception</a:t>
            </a:r>
            <a:r>
              <a:rPr lang="ko-KR" altLang="en-US" dirty="0"/>
              <a:t>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81435-D36A-4BF9-B99D-DD9B9A3F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이렇게 메소드 </a:t>
            </a:r>
            <a:r>
              <a:rPr lang="ko-KR" altLang="en-US" dirty="0" err="1"/>
              <a:t>시그니처에</a:t>
            </a:r>
            <a:r>
              <a:rPr lang="ko-KR" altLang="en-US" dirty="0"/>
              <a:t> </a:t>
            </a:r>
            <a:r>
              <a:rPr lang="en-US" altLang="ko-KR" dirty="0"/>
              <a:t>throws </a:t>
            </a:r>
            <a:r>
              <a:rPr lang="ko-KR" altLang="en-US" dirty="0" err="1"/>
              <a:t>뭐시기</a:t>
            </a:r>
            <a:r>
              <a:rPr lang="en-US" altLang="ko-KR" dirty="0"/>
              <a:t>Exception</a:t>
            </a:r>
            <a:r>
              <a:rPr lang="ko-KR" altLang="en-US" dirty="0"/>
              <a:t>이 써 있는 메소드들을 호출할 때에는 반드시 적절하게 </a:t>
            </a:r>
            <a:r>
              <a:rPr lang="en-US" altLang="ko-KR" dirty="0"/>
              <a:t>Exception</a:t>
            </a:r>
            <a:r>
              <a:rPr lang="ko-KR" altLang="en-US" dirty="0"/>
              <a:t>들을 처리해 주어야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처리 방법은 두 개가 있습니다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처리 안하고 그냥 호출하는 메소드 측에도 </a:t>
            </a:r>
            <a:r>
              <a:rPr lang="en-US" altLang="ko-KR" dirty="0"/>
              <a:t>throws </a:t>
            </a:r>
            <a:r>
              <a:rPr lang="ko-KR" altLang="en-US" dirty="0" err="1"/>
              <a:t>붙여버리기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try{}catch(</a:t>
            </a:r>
            <a:r>
              <a:rPr lang="ko-KR" altLang="en-US" dirty="0" err="1"/>
              <a:t>뭐시기</a:t>
            </a:r>
            <a:r>
              <a:rPr lang="en-US" altLang="ko-KR" dirty="0"/>
              <a:t>Exception e){}</a:t>
            </a:r>
            <a:r>
              <a:rPr lang="ko-KR" altLang="en-US" dirty="0"/>
              <a:t>로 감싸기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157155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C44D9-2970-4DDA-AE97-1CD6B65E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try{}catch{}finally{}</a:t>
            </a:r>
            <a:r>
              <a:rPr lang="ko-KR" altLang="en-US" dirty="0"/>
              <a:t>모양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349AD-4EA8-4E66-864D-7E247ABB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try{</a:t>
            </a:r>
          </a:p>
          <a:p>
            <a:pPr marL="0" indent="0">
              <a:buNone/>
            </a:pPr>
            <a:r>
              <a:rPr lang="en-US" altLang="ko-KR" dirty="0"/>
              <a:t>	new </a:t>
            </a:r>
            <a:r>
              <a:rPr lang="en-US" altLang="ko-KR" dirty="0" err="1"/>
              <a:t>FileInputStream</a:t>
            </a:r>
            <a:r>
              <a:rPr lang="en-US" altLang="ko-KR" dirty="0"/>
              <a:t>(“hello.txt”);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무사히 실행했습니다</a:t>
            </a:r>
            <a:r>
              <a:rPr lang="en-US" altLang="ko-KR" dirty="0"/>
              <a:t>.”);</a:t>
            </a:r>
          </a:p>
          <a:p>
            <a:pPr marL="0" indent="0">
              <a:buNone/>
            </a:pPr>
            <a:r>
              <a:rPr lang="en-US" altLang="ko-KR" dirty="0"/>
              <a:t>	return;</a:t>
            </a:r>
          </a:p>
          <a:p>
            <a:pPr marL="0" indent="0">
              <a:buNone/>
            </a:pPr>
            <a:r>
              <a:rPr lang="en-US" altLang="ko-KR" dirty="0"/>
              <a:t>}catch(</a:t>
            </a:r>
            <a:r>
              <a:rPr lang="en-US" altLang="ko-KR" dirty="0" err="1"/>
              <a:t>FileNotFoundException</a:t>
            </a:r>
            <a:r>
              <a:rPr lang="en-US" altLang="ko-KR" dirty="0"/>
              <a:t> e)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문제가 발생했습니다</a:t>
            </a:r>
            <a:r>
              <a:rPr lang="en-US" altLang="ko-KR" dirty="0"/>
              <a:t>!”);</a:t>
            </a:r>
          </a:p>
          <a:p>
            <a:pPr marL="0" indent="0">
              <a:buNone/>
            </a:pPr>
            <a:r>
              <a:rPr lang="en-US" altLang="ko-KR" dirty="0"/>
              <a:t>} finally{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(“try</a:t>
            </a:r>
            <a:r>
              <a:rPr lang="ko-KR" altLang="en-US" dirty="0"/>
              <a:t>나 </a:t>
            </a:r>
            <a:r>
              <a:rPr lang="en-US" altLang="ko-KR" dirty="0"/>
              <a:t>catch</a:t>
            </a:r>
            <a:r>
              <a:rPr lang="ko-KR" altLang="en-US" dirty="0"/>
              <a:t>블록에서 무슨 일이 일어났건 간에 무조건 실행됩니다</a:t>
            </a:r>
            <a:r>
              <a:rPr lang="en-US" altLang="ko-KR" dirty="0"/>
              <a:t>.”);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56028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D2BDD-BAC4-4569-BD3A-1C00EFE3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catch </a:t>
            </a:r>
            <a:r>
              <a:rPr lang="ko-KR" altLang="en-US" dirty="0"/>
              <a:t>블록에서 할 만한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8F3FB-1569-44F5-ADA7-5A62435AC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에러 내용 출력하기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e.printStackTrace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에러가 발생했음을 알리기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문제가 발생했습니다</a:t>
            </a:r>
            <a:r>
              <a:rPr lang="en-US" altLang="ko-KR" dirty="0"/>
              <a:t>.”);</a:t>
            </a:r>
          </a:p>
          <a:p>
            <a:r>
              <a:rPr lang="ko-KR" altLang="en-US" dirty="0"/>
              <a:t>현재 메소드를 종료해 버리기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return;</a:t>
            </a:r>
          </a:p>
          <a:p>
            <a:pPr marL="0" indent="0">
              <a:buNone/>
            </a:pPr>
            <a:r>
              <a:rPr lang="ko-KR" altLang="en-US" dirty="0"/>
              <a:t>등등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28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2E67-0BC0-494F-94A6-2CC75F6D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73F7C-C82A-4AF7-B858-43C86E23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3+4, a+10, 5*x </a:t>
            </a:r>
            <a:r>
              <a:rPr lang="ko-KR" altLang="en-US" dirty="0"/>
              <a:t>와 같은 값들과 연산자로 이루어진 식</a:t>
            </a:r>
          </a:p>
        </p:txBody>
      </p:sp>
    </p:spTree>
    <p:extLst>
      <p:ext uri="{BB962C8B-B14F-4D97-AF65-F5344CB8AC3E}">
        <p14:creationId xmlns:p14="http://schemas.microsoft.com/office/powerpoint/2010/main" val="218662679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373FFE-CEAA-420A-A678-2DD3E902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6D3218B-AEEB-4C7D-974F-63BFFE810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70665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77728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58406-E0A1-4449-B55E-8E09DAF4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31B1C-062F-4FF2-B908-A99791C5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데이터들을 저장 순서 그대로 저장하는 자료구조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인덱스를 이용하여 임의 접근이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편리한 배열이라고 생각하면 좋습니다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266872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806A8-597C-45B2-A91D-ABFF3A3D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9E9ED-8B29-4E81-BEAC-D5EB70F0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푸시와</a:t>
            </a:r>
            <a:r>
              <a:rPr lang="ko-KR" altLang="en-US" dirty="0"/>
              <a:t> 팝 연산이 정의된 자료구조</a:t>
            </a:r>
            <a:endParaRPr lang="en-US" altLang="ko-KR" dirty="0"/>
          </a:p>
          <a:p>
            <a:r>
              <a:rPr lang="ko-KR" altLang="en-US" dirty="0"/>
              <a:t>푸시는 스택의 꼭대기에 자료 추가</a:t>
            </a:r>
            <a:endParaRPr lang="en-US" altLang="ko-KR" dirty="0"/>
          </a:p>
          <a:p>
            <a:r>
              <a:rPr lang="ko-KR" altLang="en-US" dirty="0"/>
              <a:t>팝은 스택의 꼭대기에서 자료 얻기</a:t>
            </a:r>
            <a:endParaRPr lang="en-US" altLang="ko-KR" dirty="0"/>
          </a:p>
          <a:p>
            <a:r>
              <a:rPr lang="en-US" altLang="ko-KR" dirty="0"/>
              <a:t>peek</a:t>
            </a:r>
            <a:r>
              <a:rPr lang="ko-KR" altLang="en-US" dirty="0"/>
              <a:t>는 스택의 꼭대기의 자료를 보지만 스택에서 꺼내지는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들어간 게 나중에 나옵니다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059388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77BE0-3C18-4EBD-B07B-790378C6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1130C-D6B1-4557-B11A-A7104BF76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enqueue</a:t>
            </a:r>
            <a:r>
              <a:rPr lang="ko-KR" altLang="en-US" dirty="0"/>
              <a:t>와 </a:t>
            </a:r>
            <a:r>
              <a:rPr lang="en-US" altLang="ko-KR" dirty="0"/>
              <a:t>dequeue</a:t>
            </a:r>
            <a:r>
              <a:rPr lang="ko-KR" altLang="en-US" dirty="0"/>
              <a:t>가 가능한 자료구조</a:t>
            </a:r>
            <a:endParaRPr lang="en-US" altLang="ko-KR" dirty="0"/>
          </a:p>
          <a:p>
            <a:r>
              <a:rPr lang="en-US" altLang="ko-KR" dirty="0"/>
              <a:t>enqueue: </a:t>
            </a:r>
            <a:r>
              <a:rPr lang="ko-KR" altLang="en-US" dirty="0"/>
              <a:t>큐의 꼬리에 자료 추가</a:t>
            </a:r>
            <a:endParaRPr lang="en-US" altLang="ko-KR" dirty="0"/>
          </a:p>
          <a:p>
            <a:r>
              <a:rPr lang="en-US" altLang="ko-KR" dirty="0"/>
              <a:t>dequeue: </a:t>
            </a:r>
            <a:r>
              <a:rPr lang="ko-KR" altLang="en-US" dirty="0"/>
              <a:t>큐의 앞에서 자료 꺼내기</a:t>
            </a:r>
            <a:endParaRPr lang="en-US" altLang="ko-KR" dirty="0"/>
          </a:p>
          <a:p>
            <a:r>
              <a:rPr lang="en-US" altLang="ko-KR" dirty="0"/>
              <a:t>peek: </a:t>
            </a:r>
            <a:r>
              <a:rPr lang="ko-KR" altLang="en-US" dirty="0"/>
              <a:t>큐의 앞에서 자료 보기만 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들어간 게 먼저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52241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0665FE-B42A-45DF-800B-8846E1AE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5200"/>
              <a:t>트리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9F44D-9CE0-44B6-A4DF-92D35CC20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089" y="1511968"/>
            <a:ext cx="9751823" cy="58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ko-KR" altLang="en-US" sz="2400"/>
              <a:t>계층을 가지고 연결되어 있는 자료들 구조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4C5AB8-0950-4604-8A24-C30DFD74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57880"/>
            <a:ext cx="5140661" cy="2763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00ABF3-429C-4237-B90E-02EA5F80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42" y="2687997"/>
            <a:ext cx="5140656" cy="33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7635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1219E-C4A6-4187-ADED-3BB9C078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F3CF3-7AE5-4939-99B6-0CD9FA13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인덱스가 </a:t>
            </a:r>
            <a:r>
              <a:rPr lang="en-US" altLang="ko-KR" dirty="0"/>
              <a:t>0</a:t>
            </a:r>
            <a:r>
              <a:rPr lang="ko-KR" altLang="en-US" dirty="0"/>
              <a:t>이상 정수가 아니어도 되는 배열</a:t>
            </a:r>
            <a:endParaRPr lang="en-US" altLang="ko-KR" dirty="0"/>
          </a:p>
          <a:p>
            <a:r>
              <a:rPr lang="en-US" altLang="ko-KR" dirty="0"/>
              <a:t>put(key,</a:t>
            </a:r>
            <a:r>
              <a:rPr lang="ko-KR" altLang="en-US" dirty="0"/>
              <a:t> </a:t>
            </a:r>
            <a:r>
              <a:rPr lang="en-US" altLang="ko-KR" dirty="0"/>
              <a:t>data)</a:t>
            </a:r>
            <a:r>
              <a:rPr lang="ko-KR" altLang="en-US" dirty="0"/>
              <a:t>과 </a:t>
            </a:r>
            <a:r>
              <a:rPr lang="en-US" altLang="ko-KR" dirty="0"/>
              <a:t>get(key)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key</a:t>
            </a:r>
            <a:r>
              <a:rPr lang="ko-KR" altLang="en-US" dirty="0"/>
              <a:t>를 이용하여 </a:t>
            </a:r>
            <a:r>
              <a:rPr lang="en-US" altLang="ko-KR" dirty="0"/>
              <a:t>data</a:t>
            </a:r>
            <a:r>
              <a:rPr lang="ko-KR" altLang="en-US" dirty="0"/>
              <a:t>에 접근합니다</a:t>
            </a:r>
            <a:r>
              <a:rPr lang="en-US" altLang="ko-KR" dirty="0"/>
              <a:t>.</a:t>
            </a:r>
            <a:r>
              <a:rPr lang="en-US" altLang="ko-KR" dirty="0">
                <a:hlinkClick r:id="rId2"/>
              </a:rPr>
              <a:t> http://tutorials.jenkov.com/java-collections/map.html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798034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D1C90-CC33-44D4-88B3-B440B844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A2094-03FD-4FD3-BBC3-BB924CE0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contains(</a:t>
            </a:r>
            <a:r>
              <a:rPr lang="ko-KR" altLang="en-US" dirty="0"/>
              <a:t>어떤 원소가 이 자료구조에 존재하는가</a:t>
            </a:r>
            <a:r>
              <a:rPr lang="en-US" altLang="ko-KR" dirty="0"/>
              <a:t>)</a:t>
            </a:r>
            <a:r>
              <a:rPr lang="ko-KR" altLang="en-US" dirty="0"/>
              <a:t>를 처리하는 데 강한 자료 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이 자료구조안에는 중복된 원소를 허용하지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88235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A5C2D-32BC-43F6-A28B-39E8098F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의 자료구조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01598AF-8115-4411-AE17-D6E4C44F3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86765"/>
              </p:ext>
            </p:extLst>
          </p:nvPr>
        </p:nvGraphicFramePr>
        <p:xfrm>
          <a:off x="1116013" y="2478088"/>
          <a:ext cx="10167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1149695391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2047344836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125644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r>
                        <a:rPr lang="ko-KR" altLang="en-US" dirty="0"/>
                        <a:t>버전 </a:t>
                      </a:r>
                      <a:r>
                        <a:rPr lang="en-US" altLang="ko-KR" dirty="0"/>
                        <a:t>abstract</a:t>
                      </a:r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r>
                        <a:rPr lang="ko-KR" altLang="en-US" dirty="0"/>
                        <a:t>버전 실제 구현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0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r>
                        <a:rPr lang="en-US" altLang="ko-KR" dirty="0"/>
                        <a:t>, LinkedList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7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ConcurrentQueue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2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Stack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0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0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HashMap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7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집합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HashSet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3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53113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0E61E-0D4E-44CB-AA45-CF801B67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B25E6-8420-40E0-837C-6F1A5F717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자료에서 데이터의 인덱스 찾기</a:t>
            </a:r>
            <a:endParaRPr lang="en-US" altLang="ko-KR" dirty="0"/>
          </a:p>
          <a:p>
            <a:r>
              <a:rPr lang="ko-KR" altLang="en-US" dirty="0"/>
              <a:t>자료에서 최대</a:t>
            </a:r>
            <a:r>
              <a:rPr lang="en-US" altLang="ko-KR" dirty="0"/>
              <a:t>, </a:t>
            </a:r>
            <a:r>
              <a:rPr lang="ko-KR" altLang="en-US" dirty="0"/>
              <a:t>최솟값 찾기</a:t>
            </a:r>
            <a:endParaRPr lang="en-US" altLang="ko-KR" dirty="0"/>
          </a:p>
          <a:p>
            <a:r>
              <a:rPr lang="ko-KR" altLang="en-US" dirty="0"/>
              <a:t>자료 정렬하기</a:t>
            </a:r>
            <a:endParaRPr lang="en-US" altLang="ko-KR" dirty="0"/>
          </a:p>
          <a:p>
            <a:r>
              <a:rPr lang="ko-KR" altLang="en-US" dirty="0"/>
              <a:t>자료에서 조건을 만족하는 인덱스 찾기</a:t>
            </a:r>
            <a:endParaRPr lang="en-US" altLang="ko-KR" dirty="0"/>
          </a:p>
          <a:p>
            <a:r>
              <a:rPr lang="ko-KR" altLang="en-US" dirty="0"/>
              <a:t>자료에서 조건을 만족하는 데이터 제거하기</a:t>
            </a:r>
            <a:endParaRPr lang="en-US" altLang="ko-KR" dirty="0"/>
          </a:p>
          <a:p>
            <a:r>
              <a:rPr lang="ko-KR" altLang="en-US" dirty="0"/>
              <a:t>등등이 간단한 알고리즘 예시입니다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05502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2D9CB-9DDE-455B-BC87-C474DFBE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69484-35DC-4D76-8D80-0DA3C0A93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타입을 일반화한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더하기라는 개념은 </a:t>
            </a:r>
            <a:r>
              <a:rPr lang="en-US" altLang="ko-KR" dirty="0"/>
              <a:t>int</a:t>
            </a:r>
            <a:r>
              <a:rPr lang="ko-KR" altLang="en-US" dirty="0"/>
              <a:t>던 </a:t>
            </a:r>
            <a:r>
              <a:rPr lang="en-US" altLang="ko-KR" dirty="0"/>
              <a:t>double</a:t>
            </a:r>
            <a:r>
              <a:rPr lang="ko-KR" altLang="en-US" dirty="0"/>
              <a:t>이던 </a:t>
            </a:r>
            <a:r>
              <a:rPr lang="en-US" altLang="ko-KR" dirty="0"/>
              <a:t>float</a:t>
            </a:r>
            <a:r>
              <a:rPr lang="ko-KR" altLang="en-US" dirty="0"/>
              <a:t>이던 똑같은 기능을 하기 때문에 그것을 나타내기 위해 각 타입별로 메소드를 여러 개 만드는 것은 낭비입니다</a:t>
            </a:r>
            <a:r>
              <a:rPr lang="en-US" altLang="ko-KR" dirty="0"/>
              <a:t>. </a:t>
            </a:r>
            <a:r>
              <a:rPr lang="ko-KR" altLang="en-US" dirty="0"/>
              <a:t>알고리즘은 같은 것이기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https://docs.oracle.com/javase/tutorial/java/generics/why.html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57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18D3B-0AE7-435D-A31E-DF72EE3F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D236C-B63C-42FB-BBC2-785E6087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어떤 일을 하는 가장 작은 단위</a:t>
            </a:r>
            <a:endParaRPr lang="en-US" altLang="ko-KR" dirty="0"/>
          </a:p>
          <a:p>
            <a:r>
              <a:rPr lang="en-US" altLang="ko-KR" dirty="0"/>
              <a:t>a=10; //a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을 대입</a:t>
            </a:r>
            <a:endParaRPr lang="en-US" altLang="ko-KR" dirty="0"/>
          </a:p>
          <a:p>
            <a:r>
              <a:rPr lang="en-US" altLang="ko-KR" dirty="0"/>
              <a:t>b=3+1; //b</a:t>
            </a:r>
            <a:r>
              <a:rPr lang="ko-KR" altLang="en-US" dirty="0"/>
              <a:t>에 </a:t>
            </a:r>
            <a:r>
              <a:rPr lang="en-US" altLang="ko-KR" dirty="0"/>
              <a:t>3+1</a:t>
            </a:r>
            <a:r>
              <a:rPr lang="ko-KR" altLang="en-US" dirty="0"/>
              <a:t>의 식의 값을 대입</a:t>
            </a:r>
            <a:endParaRPr lang="en-US" altLang="ko-KR" dirty="0"/>
          </a:p>
          <a:p>
            <a:r>
              <a:rPr lang="en-US" altLang="ko-KR" dirty="0"/>
              <a:t>int c; //int</a:t>
            </a:r>
            <a:r>
              <a:rPr lang="ko-KR" altLang="en-US" dirty="0"/>
              <a:t>타입의 변수 </a:t>
            </a:r>
            <a:r>
              <a:rPr lang="en-US" altLang="ko-KR" dirty="0"/>
              <a:t>c</a:t>
            </a:r>
            <a:r>
              <a:rPr lang="ko-KR" altLang="en-US" dirty="0"/>
              <a:t>를 선언</a:t>
            </a:r>
            <a:endParaRPr lang="en-US" altLang="ko-KR" dirty="0"/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 //</a:t>
            </a:r>
            <a:r>
              <a:rPr lang="ko-KR" altLang="en-US" dirty="0"/>
              <a:t>안녕하세요라고 출력</a:t>
            </a:r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/>
              <a:t>문장은 세미콜론</a:t>
            </a:r>
            <a:r>
              <a:rPr lang="en-US" altLang="ko-KR" dirty="0"/>
              <a:t>(;)</a:t>
            </a:r>
            <a:r>
              <a:rPr lang="ko-KR" altLang="en-US" dirty="0"/>
              <a:t>으로 끝납니다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8D47EE-4CF9-4A53-995E-D28AD15E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29" y="6172200"/>
            <a:ext cx="4306771" cy="4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2734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52B4F-7405-4E29-8304-01E6B567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AC3F7-A887-4D52-B15B-0600DC8E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템플릿을 이용하여 메소드를 정의하면 호출하는 측에서 명시하는 타입에 따라 컴파일러가 알아서 해당 타입의 메소드를 만들어 호출해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앞의 예제에서 찾는 메소드가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09101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AB58E-87DA-4D48-9893-728BCA25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찾는 메소드</a:t>
            </a:r>
            <a:r>
              <a:rPr lang="en-US" altLang="ko-KR" dirty="0"/>
              <a:t>(int 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96E21-6F13-48EB-AEB3-668A814B9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int find(int [] array, int data) {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array.length;i</a:t>
            </a:r>
            <a:r>
              <a:rPr lang="en-US" altLang="ko-KR" dirty="0"/>
              <a:t>++) {</a:t>
            </a:r>
          </a:p>
          <a:p>
            <a:pPr marL="0" indent="0">
              <a:buNone/>
            </a:pPr>
            <a:r>
              <a:rPr lang="en-US" altLang="ko-KR" dirty="0"/>
              <a:t>		if(data==array[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			return I;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return -1; //</a:t>
            </a:r>
            <a:r>
              <a:rPr lang="ko-KR" altLang="en-US" dirty="0"/>
              <a:t>못 찾았다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51074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E454-036F-4609-9636-A8DAFDC1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 찾는 메소드는 주어진 배열이 </a:t>
            </a:r>
            <a:r>
              <a:rPr lang="en-US" altLang="ko-KR" dirty="0"/>
              <a:t>int</a:t>
            </a:r>
            <a:r>
              <a:rPr lang="ko-KR" altLang="en-US" dirty="0"/>
              <a:t>일 때만 쓸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2A176-022A-43F6-B0C5-76D70482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건 </a:t>
            </a:r>
            <a:r>
              <a:rPr lang="en-US" altLang="ko-KR" dirty="0"/>
              <a:t>double</a:t>
            </a:r>
            <a:r>
              <a:rPr lang="ko-KR" altLang="en-US" dirty="0"/>
              <a:t>이건 </a:t>
            </a:r>
            <a:r>
              <a:rPr lang="en-US" altLang="ko-KR" dirty="0"/>
              <a:t>Animal </a:t>
            </a:r>
            <a:r>
              <a:rPr lang="ko-KR" altLang="en-US" dirty="0"/>
              <a:t>타입이건 알고리즘 자체는 같기 때문에 템플릿을 이용해 타입을 추상화한 버전을 작성할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public static &lt;T&gt; int find(T[] </a:t>
            </a:r>
            <a:r>
              <a:rPr lang="en-US" altLang="ko-KR" dirty="0" err="1"/>
              <a:t>arr</a:t>
            </a:r>
            <a:r>
              <a:rPr lang="en-US" altLang="ko-KR" dirty="0"/>
              <a:t>, T data) {</a:t>
            </a:r>
          </a:p>
          <a:p>
            <a:pPr marL="457200" lvl="1" indent="0">
              <a:buNone/>
            </a:pPr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=0;i&lt;</a:t>
            </a:r>
            <a:r>
              <a:rPr lang="en-US" altLang="ko-KR" dirty="0" err="1"/>
              <a:t>arr.length;i</a:t>
            </a:r>
            <a:r>
              <a:rPr lang="en-US" altLang="ko-KR" dirty="0"/>
              <a:t>++) {</a:t>
            </a:r>
          </a:p>
          <a:p>
            <a:pPr marL="457200" lvl="1" indent="0">
              <a:buNone/>
            </a:pPr>
            <a:r>
              <a:rPr lang="en-US" altLang="ko-KR" dirty="0"/>
              <a:t>	if(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].equals(data))</a:t>
            </a:r>
          </a:p>
          <a:p>
            <a:pPr marL="457200" lvl="1" indent="0">
              <a:buNone/>
            </a:pPr>
            <a:r>
              <a:rPr lang="en-US" altLang="ko-KR" dirty="0"/>
              <a:t>		return I;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pPr marL="457200" lvl="1" indent="0">
              <a:buNone/>
            </a:pPr>
            <a:r>
              <a:rPr lang="en-US" altLang="ko-KR" dirty="0"/>
              <a:t>return -1;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30861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D690D-833F-4B33-B019-BED9929A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클래스에도 적용됩니다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2F50B-3FE3-4405-9153-6C07CD53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class Box&lt;T&gt; {</a:t>
            </a:r>
          </a:p>
          <a:p>
            <a:pPr marL="457200" lvl="1" indent="0">
              <a:buNone/>
            </a:pPr>
            <a:r>
              <a:rPr lang="en-US" altLang="ko-KR" dirty="0"/>
              <a:t>T item;</a:t>
            </a:r>
          </a:p>
          <a:p>
            <a:pPr marL="457200" lvl="1" indent="0">
              <a:buNone/>
            </a:pPr>
            <a:r>
              <a:rPr lang="en-US" altLang="ko-KR" dirty="0"/>
              <a:t>T </a:t>
            </a:r>
            <a:r>
              <a:rPr lang="en-US" altLang="ko-KR" dirty="0" err="1"/>
              <a:t>getItem</a:t>
            </a:r>
            <a:r>
              <a:rPr lang="en-US" altLang="ko-KR" dirty="0"/>
              <a:t>() {</a:t>
            </a:r>
          </a:p>
          <a:p>
            <a:pPr marL="457200" lvl="1" indent="0">
              <a:buNone/>
            </a:pPr>
            <a:r>
              <a:rPr lang="en-US" altLang="ko-KR" dirty="0"/>
              <a:t>	return item;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54972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5BE4C-3FA1-4C16-AE87-8C8D6B30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템플릿을 배운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7653F-66C0-4CD4-934F-6C368853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템플릿은 아까 배운 </a:t>
            </a:r>
            <a:r>
              <a:rPr lang="en-US" altLang="ko-KR" dirty="0"/>
              <a:t>java</a:t>
            </a:r>
            <a:r>
              <a:rPr lang="ko-KR" altLang="en-US" dirty="0"/>
              <a:t>의 자료 구조 구현 클래스를 이용할 때 매우 유용합니다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ko-KR" altLang="en-US" dirty="0"/>
              <a:t>를 이용하며 그 유용성을 느껴 봅시다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10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1D8A-C751-4D17-BED6-919C3F1E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42756-E54B-4938-A0C8-2E16F5EC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</a:t>
            </a:r>
            <a:r>
              <a:rPr lang="ko-KR" altLang="en-US" dirty="0"/>
              <a:t>와 </a:t>
            </a:r>
            <a:r>
              <a:rPr lang="en-US" altLang="ko-KR" dirty="0"/>
              <a:t>}</a:t>
            </a:r>
            <a:r>
              <a:rPr lang="ko-KR" altLang="en-US" dirty="0"/>
              <a:t>로 둘러싸여 문장들을 </a:t>
            </a:r>
            <a:r>
              <a:rPr lang="ko-KR" altLang="en-US" dirty="0" err="1"/>
              <a:t>묶어둔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보기 좋게 묶는 용도도 있고</a:t>
            </a:r>
            <a:r>
              <a:rPr lang="en-US" altLang="ko-KR" dirty="0"/>
              <a:t>, </a:t>
            </a:r>
            <a:r>
              <a:rPr lang="ko-KR" altLang="en-US" dirty="0"/>
              <a:t>여러 기능들이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{	//</a:t>
            </a:r>
            <a:r>
              <a:rPr lang="ko-KR" altLang="en-US" dirty="0"/>
              <a:t>인사하는 블록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</a:t>
            </a:r>
            <a:r>
              <a:rPr lang="en-US" altLang="ko-KR" dirty="0">
                <a:sym typeface="Wingdings" panose="05000000000000000000" pitchFamily="2" charset="2"/>
              </a:rPr>
              <a:t>”);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434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28AB2-70A4-4683-B6FB-3B2894B8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B3462-4217-48BD-BE93-2EEBC908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2478024"/>
            <a:ext cx="11698941" cy="3694176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재사용될 수 있는 블록</a:t>
            </a:r>
            <a:endParaRPr lang="en-US" altLang="ko-KR" dirty="0"/>
          </a:p>
          <a:p>
            <a:r>
              <a:rPr lang="ko-KR" altLang="en-US" dirty="0"/>
              <a:t>함수와 유사하여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ko-KR" altLang="en-US" dirty="0" err="1"/>
              <a:t>출력값이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add(int a, int b) {	//</a:t>
            </a:r>
            <a:r>
              <a:rPr lang="ko-KR" altLang="en-US" dirty="0"/>
              <a:t>메서드 이름을 </a:t>
            </a:r>
            <a:r>
              <a:rPr lang="en-US" altLang="ko-KR" dirty="0"/>
              <a:t>add,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int2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</a:p>
          <a:p>
            <a:pPr marL="0" indent="0">
              <a:buNone/>
            </a:pPr>
            <a:r>
              <a:rPr lang="en-US" altLang="ko-KR" dirty="0"/>
              <a:t>	int c = </a:t>
            </a:r>
            <a:r>
              <a:rPr lang="en-US" altLang="ko-KR" dirty="0" err="1"/>
              <a:t>a+b</a:t>
            </a:r>
            <a:r>
              <a:rPr lang="en-US" altLang="ko-KR" dirty="0"/>
              <a:t>;		//c</a:t>
            </a:r>
            <a:r>
              <a:rPr lang="ko-KR" altLang="en-US" dirty="0"/>
              <a:t>라는 변수를 선언하고 </a:t>
            </a:r>
            <a:r>
              <a:rPr lang="en-US" altLang="ko-KR" dirty="0" err="1"/>
              <a:t>a+b</a:t>
            </a:r>
            <a:r>
              <a:rPr lang="ko-KR" altLang="en-US" dirty="0"/>
              <a:t>의 값을 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return c;		//</a:t>
            </a:r>
            <a:r>
              <a:rPr lang="ko-KR" altLang="en-US" dirty="0" err="1"/>
              <a:t>함수값을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의 값으로 하고 함수를 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503D71-A7BE-4E76-BE59-5403E8E0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33" y="5559650"/>
            <a:ext cx="3934386" cy="10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6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28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CB10FF-7912-4B54-B638-32E2CEB3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ko-KR" altLang="en-US" sz="3400"/>
              <a:t>클래스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0ECD-D74D-4448-B338-EDB496DE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ko-KR" altLang="en-US" sz="1800"/>
              <a:t>여러 메서드들과 관련된 데이터들을 한데 묶어 관리하기 편하게 만든 단위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자바 프로그램들은 클래스들의 유기적 연결로 구성된다</a:t>
            </a:r>
            <a:r>
              <a:rPr lang="en-US" altLang="ko-KR" sz="1800"/>
              <a:t>.</a:t>
            </a:r>
            <a:endParaRPr lang="ko-KR" altLang="en-US" sz="1800"/>
          </a:p>
        </p:txBody>
      </p:sp>
      <p:pic>
        <p:nvPicPr>
          <p:cNvPr id="5" name="그림 4" descr="측정기, 시계이(가) 표시된 사진&#10;&#10;자동 생성된 설명">
            <a:extLst>
              <a:ext uri="{FF2B5EF4-FFF2-40B4-BE49-F238E27FC236}">
                <a16:creationId xmlns:a16="http://schemas.microsoft.com/office/drawing/2014/main" id="{E5A2E14B-7CF6-4DE4-A7DC-6CA4D343D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5392" y="641286"/>
            <a:ext cx="2505456" cy="19961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47261-9FE7-49A3-A74D-921DF8F00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744" y="1002831"/>
            <a:ext cx="2505456" cy="1273015"/>
          </a:xfrm>
          <a:prstGeom prst="rect">
            <a:avLst/>
          </a:prstGeom>
        </p:spPr>
      </p:pic>
      <p:pic>
        <p:nvPicPr>
          <p:cNvPr id="8" name="그림 7" descr="음식이(가) 표시된 사진&#10;&#10;자동 생성된 설명">
            <a:extLst>
              <a:ext uri="{FF2B5EF4-FFF2-40B4-BE49-F238E27FC236}">
                <a16:creationId xmlns:a16="http://schemas.microsoft.com/office/drawing/2014/main" id="{8BAEED8A-0C55-47CB-AA5F-3E2BA1F6F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65392" y="3506950"/>
            <a:ext cx="5228807" cy="2065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B7A230-EDE9-41AC-8BA5-E8B61AB87DA8}"/>
              </a:ext>
            </a:extLst>
          </p:cNvPr>
          <p:cNvSpPr txBox="1"/>
          <p:nvPr/>
        </p:nvSpPr>
        <p:spPr>
          <a:xfrm>
            <a:off x="8823514" y="5372273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6" tooltip="https://en.wikibooks.org/wiki/A-level_Computing/AQA/Paper_1/Fundamentals_of_programming/Elements_of_Object-Oriented_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02503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DB9DF4-0EE8-4680-A7F2-6A0CA4C5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/>
              <a:t>패키지</a:t>
            </a:r>
            <a:endParaRPr lang="ko-KR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F885CFA6-2EC4-4642-A78A-AFB1340C6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41019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20A31CB-476B-4E62-880D-0B51601CF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3289" y="5876997"/>
            <a:ext cx="3772657" cy="7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3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69358-1FBB-4F03-ABB0-1E0F095D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7200"/>
              <a:t>1</a:t>
            </a:r>
            <a:r>
              <a:rPr lang="ko-KR" altLang="en-US" sz="7200"/>
              <a:t>차시</a:t>
            </a:r>
            <a:r>
              <a:rPr lang="en-US" altLang="ko-KR" sz="7200"/>
              <a:t>. </a:t>
            </a:r>
            <a:r>
              <a:rPr lang="ko-KR" altLang="en-US" sz="7200"/>
              <a:t>도입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45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A9248D-893C-4B8C-B04F-032B15B7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/>
              <a:t>첫 자바 프로그램 만들기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F684D8-8088-455F-9A90-8F0BE28A7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72" y="3326212"/>
            <a:ext cx="3703320" cy="1610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21B6C-8319-4BB4-8372-F86F7A877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5" y="3411790"/>
            <a:ext cx="3703320" cy="1490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F185B8-C085-42EF-8B10-93375920A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3430306"/>
            <a:ext cx="3703320" cy="14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DB5F73-6EBA-45D7-B2B8-1D7C8AB2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94"/>
          <a:stretch/>
        </p:blipFill>
        <p:spPr>
          <a:xfrm>
            <a:off x="20" y="1"/>
            <a:ext cx="1219198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524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326B3-90B3-42DF-BBBB-F36AAC50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8BA699-1FC7-4611-8B0D-3D296031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프로그램의 코드로 해석되지 않지만 프로그래머에게 괜찮은 정보를 제공하는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한줄코멘트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트</a:t>
            </a:r>
            <a:r>
              <a:rPr lang="ko-KR" altLang="en-US" dirty="0"/>
              <a:t> </a:t>
            </a:r>
            <a:r>
              <a:rPr lang="en-US" altLang="ko-KR" dirty="0"/>
              <a:t>*/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26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793E4-4058-4FEC-8A99-2A93FB79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DE053-7CD2-4CA5-AA0D-E9223722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우리가 만든 자바 프로그램을 실행시키면 </a:t>
            </a:r>
            <a:r>
              <a:rPr lang="en-US" altLang="ko-KR" dirty="0"/>
              <a:t>main </a:t>
            </a:r>
            <a:r>
              <a:rPr lang="ko-KR" altLang="en-US" dirty="0"/>
              <a:t>메소드부터 실행이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그러므로 우리는 </a:t>
            </a:r>
            <a:r>
              <a:rPr lang="en-US" altLang="ko-KR" dirty="0"/>
              <a:t>main </a:t>
            </a:r>
            <a:r>
              <a:rPr lang="ko-KR" altLang="en-US" dirty="0"/>
              <a:t>메소드에 할 일을 집어 넣으면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2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677F5-2F43-4B19-9A73-4B09885E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메소드에 할 일 넣기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5BC0E78-BF9A-4D5B-A245-637A5CC1B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93900"/>
            <a:ext cx="10260644" cy="32624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~~"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4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593662-4B00-4998-80CF-4C00EE0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빌드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8D45C-54F6-4613-B004-86CF998E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883093"/>
            <a:ext cx="6702552" cy="418909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7C2B7-6134-4D41-8902-F5163003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빌드</a:t>
            </a:r>
            <a:r>
              <a:rPr lang="en-US" altLang="ko-KR" sz="1700"/>
              <a:t>: </a:t>
            </a:r>
            <a:r>
              <a:rPr lang="ko-KR" altLang="en-US" sz="1700"/>
              <a:t>사람이 작성한 코드를 컴퓨터가 이해하도록 변환하는 과정</a:t>
            </a:r>
            <a:endParaRPr lang="en-US" altLang="ko-KR" sz="1700"/>
          </a:p>
          <a:p>
            <a:r>
              <a:rPr lang="ko-KR" altLang="en-US" sz="1700"/>
              <a:t>자바에서는 컴파일이라고도 합니다</a:t>
            </a:r>
            <a:r>
              <a:rPr lang="en-US" altLang="ko-KR" sz="1700"/>
              <a:t>.</a:t>
            </a:r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365518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F5DA4-502F-4A8D-A840-2AE5B7A4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391CF3-8778-47C8-A176-9B99E50AC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289" y="2478088"/>
            <a:ext cx="3751385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0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85DBA4-11D4-4164-8148-663E4DAF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스크린샷, 모니터, 화면, 노트북이(가) 표시된 사진&#10;&#10;자동 생성된 설명">
            <a:extLst>
              <a:ext uri="{FF2B5EF4-FFF2-40B4-BE49-F238E27FC236}">
                <a16:creationId xmlns:a16="http://schemas.microsoft.com/office/drawing/2014/main" id="{63D9F0AD-F5E7-48AE-BC59-CE4821B6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3223197"/>
            <a:ext cx="11097349" cy="19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8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9793-3E14-48DF-AFE8-935E79B6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없이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478C-780A-4B53-83D0-70062572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92" y="2262871"/>
            <a:ext cx="11058502" cy="3694176"/>
          </a:xfrm>
        </p:spPr>
        <p:txBody>
          <a:bodyPr/>
          <a:lstStyle/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  <a:r>
              <a:rPr lang="ko-KR" altLang="en-US" dirty="0"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latin typeface="Lucida Console" panose="020B0609040504020204" pitchFamily="49" charset="0"/>
              </a:rPr>
              <a:t>IdeaProjects</a:t>
            </a:r>
            <a:r>
              <a:rPr lang="en-US" altLang="ko-KR" dirty="0"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 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r>
              <a:rPr lang="en-US" altLang="ko-KR" dirty="0">
                <a:latin typeface="Lucida Console" panose="020B0609040504020204" pitchFamily="49" charset="0"/>
              </a:rPr>
              <a:t>/out/production/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endParaRPr lang="en-US" altLang="ko-KR" dirty="0">
              <a:latin typeface="Lucida Console" panose="020B0609040504020204" pitchFamily="49" charset="0"/>
            </a:endParaRPr>
          </a:p>
          <a:p>
            <a:r>
              <a:rPr lang="en-US" altLang="ko-KR" dirty="0">
                <a:latin typeface="Lucida Console" panose="020B0609040504020204" pitchFamily="49" charset="0"/>
              </a:rPr>
              <a:t>java -cp . </a:t>
            </a:r>
            <a:r>
              <a:rPr lang="en-US" altLang="ko-KR" dirty="0" err="1">
                <a:latin typeface="Lucida Console" panose="020B0609040504020204" pitchFamily="49" charset="0"/>
              </a:rPr>
              <a:t>com.company.Main</a:t>
            </a:r>
            <a:r>
              <a:rPr lang="en-US" altLang="ko-KR" dirty="0">
                <a:latin typeface="Lucida Console" panose="020B0609040504020204" pitchFamily="49" charset="0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190BCF-8F95-45D1-9847-3A2B17992CB2}"/>
              </a:ext>
            </a:extLst>
          </p:cNvPr>
          <p:cNvSpPr/>
          <p:nvPr/>
        </p:nvSpPr>
        <p:spPr>
          <a:xfrm>
            <a:off x="1115568" y="5433827"/>
            <a:ext cx="93565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r>
              <a:rPr lang="ko-KR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 설치되어 있으면 어떤 컴퓨터에서도 실행 가능하다</a:t>
            </a:r>
            <a:endParaRPr lang="en-US" altLang="ko-K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869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3FC7-6003-40DF-840B-8801002C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61BFD-DFC7-47B2-9AFA-51242F0A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프로그래밍 언어에서</a:t>
            </a:r>
            <a:r>
              <a:rPr lang="en-US" altLang="ko-KR" dirty="0"/>
              <a:t>, </a:t>
            </a:r>
            <a:r>
              <a:rPr lang="ko-KR" altLang="en-US" dirty="0"/>
              <a:t>프로그램의 실행 흐름은 위에서 아래로 순서대로 실행된다고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자바에서는 </a:t>
            </a:r>
            <a:r>
              <a:rPr lang="en-US" altLang="ko-KR" dirty="0"/>
              <a:t>main </a:t>
            </a:r>
            <a:r>
              <a:rPr lang="ko-KR" altLang="en-US" dirty="0"/>
              <a:t>메서드의 맨 윗줄부터 실행되고 </a:t>
            </a:r>
            <a:r>
              <a:rPr lang="en-US" altLang="ko-KR" dirty="0"/>
              <a:t>main</a:t>
            </a:r>
            <a:r>
              <a:rPr lang="ko-KR" altLang="en-US" dirty="0"/>
              <a:t>메서드의 끝에 도달하거나 </a:t>
            </a:r>
            <a:r>
              <a:rPr lang="en-US" altLang="ko-KR" dirty="0"/>
              <a:t>return</a:t>
            </a:r>
            <a:r>
              <a:rPr lang="ko-KR" altLang="en-US" dirty="0"/>
              <a:t>문을 만나면 프로그램 전체가 종료됩니다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09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B8B75-FE39-43FB-91F2-A6772B01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ko-KR" altLang="en-US"/>
              <a:t>강의 계획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2BDB35-F668-40D0-9804-000D9E9B1A9F}"/>
              </a:ext>
            </a:extLst>
          </p:cNvPr>
          <p:cNvGrpSpPr/>
          <p:nvPr/>
        </p:nvGrpSpPr>
        <p:grpSpPr>
          <a:xfrm>
            <a:off x="2024340" y="2330824"/>
            <a:ext cx="3704082" cy="4224162"/>
            <a:chOff x="518271" y="2330824"/>
            <a:chExt cx="3704082" cy="422416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6A6F471-5DF0-4170-88B3-1B62D746C16D}"/>
                </a:ext>
              </a:extLst>
            </p:cNvPr>
            <p:cNvSpPr/>
            <p:nvPr/>
          </p:nvSpPr>
          <p:spPr>
            <a:xfrm>
              <a:off x="518271" y="2330824"/>
              <a:ext cx="3704082" cy="37364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AutoNum type="arabicPeriod"/>
              </a:pPr>
              <a:r>
                <a:rPr lang="ko-KR" altLang="en-US" dirty="0"/>
                <a:t>첫 자바 프로그램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변수와 연산자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/>
                <a:t>조건문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반복문과 배열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이용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상속</a:t>
              </a:r>
              <a:endParaRPr lang="en-US" altLang="ko-KR" dirty="0">
                <a:solidFill>
                  <a:srgbClr val="00B0F0"/>
                </a:solidFill>
              </a:endParaRPr>
            </a:p>
            <a:p>
              <a:pPr marL="514350" indent="-514350">
                <a:buAutoNum type="arabicPeriod"/>
              </a:pPr>
              <a:r>
                <a:rPr lang="ko-KR" altLang="en-US" dirty="0"/>
                <a:t>인터페이스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내부 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예외처리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최신 문법</a:t>
              </a:r>
              <a:endParaRPr lang="en-US" altLang="ko-KR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654E940-FB25-477C-8B5C-728FC3C17E8B}"/>
                </a:ext>
              </a:extLst>
            </p:cNvPr>
            <p:cNvSpPr/>
            <p:nvPr/>
          </p:nvSpPr>
          <p:spPr>
            <a:xfrm>
              <a:off x="1481400" y="5756947"/>
              <a:ext cx="1777825" cy="79803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문법 </a:t>
              </a:r>
              <a:r>
                <a:rPr lang="ko-KR" altLang="en-US" dirty="0" err="1"/>
                <a:t>테크</a:t>
              </a:r>
              <a:endParaRPr lang="ko-KR" altLang="en-US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681EC01-90A1-451B-8D9B-C71599854398}"/>
              </a:ext>
            </a:extLst>
          </p:cNvPr>
          <p:cNvSpPr/>
          <p:nvPr/>
        </p:nvSpPr>
        <p:spPr>
          <a:xfrm>
            <a:off x="6040528" y="2330824"/>
            <a:ext cx="3704082" cy="37364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dirty="0"/>
              <a:t>콘솔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파일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템플릿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과 버전관리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StackOverflow</a:t>
            </a:r>
            <a:r>
              <a:rPr lang="ko-KR" altLang="en-US" dirty="0"/>
              <a:t>와 </a:t>
            </a:r>
            <a:r>
              <a:rPr lang="en-US" altLang="ko-KR" dirty="0"/>
              <a:t>Q&amp;A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Swing.awt</a:t>
            </a:r>
            <a:r>
              <a:rPr lang="en-US" altLang="ko-KR" dirty="0"/>
              <a:t>…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FA29B66-A5A5-4B80-A4BB-5C09D43968DD}"/>
              </a:ext>
            </a:extLst>
          </p:cNvPr>
          <p:cNvSpPr/>
          <p:nvPr/>
        </p:nvSpPr>
        <p:spPr>
          <a:xfrm>
            <a:off x="7003657" y="5756947"/>
            <a:ext cx="1777825" cy="79803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메타 </a:t>
            </a:r>
            <a:r>
              <a:rPr lang="ko-KR" altLang="en-US" dirty="0" err="1"/>
              <a:t>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502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2FEC00-380F-4E44-A660-9E5EFDAF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테스트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7732F4-4926-4473-B4A9-F1FCB552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12" y="2091095"/>
            <a:ext cx="77534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7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3CE0A-951F-4397-8145-ECDED94DB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3A4B59-E7E8-4D7E-BA37-7F9A5BD1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/>
              <a:t>2</a:t>
            </a:r>
            <a:r>
              <a:rPr lang="ko-KR" altLang="en-US" sz="4800"/>
              <a:t>차시</a:t>
            </a:r>
            <a:r>
              <a:rPr lang="en-US" altLang="ko-KR" sz="4800"/>
              <a:t>. </a:t>
            </a:r>
            <a:r>
              <a:rPr lang="ko-KR" altLang="en-US" sz="4800"/>
              <a:t>변수</a:t>
            </a:r>
            <a:r>
              <a:rPr lang="en-US" altLang="ko-KR" sz="4800"/>
              <a:t>(Variable)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378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03B9-6257-419E-A299-01282F88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B2B79-5C5D-4BE2-B29A-4DF684D5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데이터를 저장할 수 있는 공간입니다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5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57395-C5B9-4A5C-B669-F256EF3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더하기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69B173-3626-49AB-9AED-D1F8EF864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186067"/>
            <a:ext cx="7929820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76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937F-1C81-457B-B10E-2E37F85D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C2962-A30C-4BD5-B662-185B2597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와 같은 강한 타입 검사 언어에서는 변수에 담길 자료의 종류를 컴파일러가 아는 것이 중요합니다</a:t>
            </a:r>
            <a:r>
              <a:rPr lang="en-US" altLang="ko-KR" dirty="0"/>
              <a:t>. </a:t>
            </a:r>
            <a:r>
              <a:rPr lang="ko-KR" altLang="en-US" dirty="0"/>
              <a:t> 이것을 자료형</a:t>
            </a:r>
            <a:r>
              <a:rPr lang="en-US" altLang="ko-KR" dirty="0"/>
              <a:t>(type)</a:t>
            </a:r>
            <a:r>
              <a:rPr lang="ko-KR" altLang="en-US" dirty="0"/>
              <a:t>이라 하며</a:t>
            </a:r>
            <a:r>
              <a:rPr lang="en-US" altLang="ko-KR" dirty="0"/>
              <a:t>, </a:t>
            </a:r>
            <a:r>
              <a:rPr lang="ko-KR" altLang="en-US" dirty="0"/>
              <a:t>어떤 변수의 타입을 알려 주는 것을 선언</a:t>
            </a:r>
            <a:r>
              <a:rPr lang="en-US" altLang="ko-KR" dirty="0"/>
              <a:t>(declare)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선언의 예시 </a:t>
            </a:r>
            <a:r>
              <a:rPr lang="en-US" altLang="ko-KR" dirty="0"/>
              <a:t>: int</a:t>
            </a:r>
            <a:r>
              <a:rPr lang="ko-KR" altLang="en-US" dirty="0"/>
              <a:t> </a:t>
            </a:r>
            <a:r>
              <a:rPr lang="en-US" altLang="ko-KR" dirty="0"/>
              <a:t>total;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BE2930-D926-4C6B-945A-526BA5D4C215}"/>
              </a:ext>
            </a:extLst>
          </p:cNvPr>
          <p:cNvSpPr/>
          <p:nvPr/>
        </p:nvSpPr>
        <p:spPr>
          <a:xfrm>
            <a:off x="3532094" y="5120820"/>
            <a:ext cx="493060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30329B-C260-45AE-B96B-402F59F4D20F}"/>
              </a:ext>
            </a:extLst>
          </p:cNvPr>
          <p:cNvSpPr/>
          <p:nvPr/>
        </p:nvSpPr>
        <p:spPr>
          <a:xfrm>
            <a:off x="4105836" y="5120820"/>
            <a:ext cx="824752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AFB5E-5DBE-4D0D-969D-F86524ECCF4E}"/>
              </a:ext>
            </a:extLst>
          </p:cNvPr>
          <p:cNvSpPr txBox="1"/>
          <p:nvPr/>
        </p:nvSpPr>
        <p:spPr>
          <a:xfrm>
            <a:off x="3424519" y="5717338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D36CE-B21D-497E-B463-CBD100D43A90}"/>
              </a:ext>
            </a:extLst>
          </p:cNvPr>
          <p:cNvSpPr txBox="1"/>
          <p:nvPr/>
        </p:nvSpPr>
        <p:spPr>
          <a:xfrm>
            <a:off x="4025154" y="5717338"/>
            <a:ext cx="9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39BA8B-08C0-4FCC-9E8E-A38AF9125CC1}"/>
              </a:ext>
            </a:extLst>
          </p:cNvPr>
          <p:cNvSpPr/>
          <p:nvPr/>
        </p:nvSpPr>
        <p:spPr>
          <a:xfrm rot="20761911">
            <a:off x="4616405" y="5363347"/>
            <a:ext cx="39453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32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비트 부호 있는 정수 변수 선언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975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8D12B-054D-477C-899F-0539640E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</a:t>
            </a:r>
            <a:r>
              <a:rPr lang="ko-KR" altLang="en-US" dirty="0"/>
              <a:t>비트 부호 있는 정수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7F3AE-3586-4C8D-9D31-1D17EDCD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: 2</a:t>
            </a:r>
            <a:r>
              <a:rPr lang="ko-KR" altLang="en-US" dirty="0"/>
              <a:t>진법의 한 </a:t>
            </a:r>
            <a:r>
              <a:rPr lang="ko-KR" altLang="en-US" dirty="0" err="1"/>
              <a:t>자리수</a:t>
            </a:r>
            <a:endParaRPr lang="en-US" altLang="ko-KR" dirty="0"/>
          </a:p>
          <a:p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: 32</a:t>
            </a:r>
            <a:r>
              <a:rPr lang="ko-KR" altLang="en-US" dirty="0"/>
              <a:t>자리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1011 0111 0110 1101 1011 1111 1010 0000)</a:t>
            </a:r>
          </a:p>
          <a:p>
            <a:r>
              <a:rPr lang="ko-KR" altLang="en-US" dirty="0"/>
              <a:t>부호 있는</a:t>
            </a:r>
            <a:r>
              <a:rPr lang="en-US" altLang="ko-KR" dirty="0"/>
              <a:t>: </a:t>
            </a:r>
            <a:r>
              <a:rPr lang="ko-KR" altLang="en-US" dirty="0"/>
              <a:t>가장 높은 자리수의 비트를 부호로 사용한다</a:t>
            </a:r>
            <a:r>
              <a:rPr lang="en-US" altLang="ko-KR" dirty="0"/>
              <a:t>. (0: </a:t>
            </a:r>
            <a:r>
              <a:rPr lang="ko-KR" altLang="en-US" dirty="0"/>
              <a:t>양수</a:t>
            </a:r>
            <a:r>
              <a:rPr lang="en-US" altLang="ko-KR" dirty="0"/>
              <a:t>, 1: </a:t>
            </a:r>
            <a:r>
              <a:rPr lang="ko-KR" altLang="en-US" dirty="0"/>
              <a:t>음수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https://www.ecogwiki.com/2</a:t>
            </a:r>
            <a:r>
              <a:rPr lang="ko-KR" altLang="en-US" dirty="0"/>
              <a:t>의</a:t>
            </a:r>
            <a:r>
              <a:rPr lang="en-US" altLang="ko-KR" dirty="0"/>
              <a:t>_</a:t>
            </a:r>
            <a:r>
              <a:rPr lang="ko-KR" altLang="en-US" dirty="0"/>
              <a:t>보수법으로</a:t>
            </a:r>
            <a:r>
              <a:rPr lang="en-US" altLang="ko-KR" dirty="0"/>
              <a:t>_</a:t>
            </a:r>
            <a:r>
              <a:rPr lang="ko-KR" altLang="en-US" dirty="0"/>
              <a:t>음수</a:t>
            </a:r>
            <a:r>
              <a:rPr lang="en-US" altLang="ko-KR" dirty="0"/>
              <a:t>_</a:t>
            </a:r>
            <a:r>
              <a:rPr lang="ko-KR" altLang="en-US" dirty="0"/>
              <a:t>표현하기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120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81AB-BD28-4A33-BE26-F10C9B9E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기본 자료형의 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297B347-BD35-49FF-8FEB-43639490F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32880"/>
              </p:ext>
            </p:extLst>
          </p:nvPr>
        </p:nvGraphicFramePr>
        <p:xfrm>
          <a:off x="1116013" y="2478088"/>
          <a:ext cx="10167936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411">
                  <a:extLst>
                    <a:ext uri="{9D8B030D-6E8A-4147-A177-3AD203B41FA5}">
                      <a16:colId xmlns:a16="http://schemas.microsoft.com/office/drawing/2014/main" val="101176477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3038572075"/>
                    </a:ext>
                  </a:extLst>
                </a:gridCol>
                <a:gridCol w="4052047">
                  <a:extLst>
                    <a:ext uri="{9D8B030D-6E8A-4147-A177-3AD203B41FA5}">
                      <a16:colId xmlns:a16="http://schemas.microsoft.com/office/drawing/2014/main" val="1309397600"/>
                    </a:ext>
                  </a:extLst>
                </a:gridCol>
                <a:gridCol w="2776443">
                  <a:extLst>
                    <a:ext uri="{9D8B030D-6E8A-4147-A177-3AD203B41FA5}">
                      <a16:colId xmlns:a16="http://schemas.microsoft.com/office/drawing/2014/main" val="310591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글자</a:t>
                      </a:r>
                      <a:r>
                        <a:rPr lang="en-US" altLang="ko-KR" dirty="0"/>
                        <a:t>(16</a:t>
                      </a:r>
                      <a:r>
                        <a:rPr lang="ko-KR" altLang="en-US" dirty="0"/>
                        <a:t>비트 정수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9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59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23423432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120,000,000,000,000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2021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2343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3.1415926535897932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2758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가나다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5298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5A9BDBA-50D1-44D4-99A1-9F6B18469C6B}"/>
              </a:ext>
            </a:extLst>
          </p:cNvPr>
          <p:cNvSpPr/>
          <p:nvPr/>
        </p:nvSpPr>
        <p:spPr>
          <a:xfrm>
            <a:off x="3266560" y="6123385"/>
            <a:ext cx="61207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*String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은 기본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자료형이라기보다는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클래스에 가깝다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008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18A74-A3F5-496F-BACE-EF0D72C0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부동소수점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EB6FF-FBDE-4717-AE91-74DF24BB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浮動소수점</a:t>
            </a:r>
            <a:r>
              <a:rPr lang="en-US" altLang="ko-KR" dirty="0"/>
              <a:t>(</a:t>
            </a:r>
            <a:r>
              <a:rPr lang="ko-KR" altLang="en-US" dirty="0"/>
              <a:t>떠다니는 소수점</a:t>
            </a:r>
            <a:r>
              <a:rPr lang="en-US" altLang="ko-KR" dirty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323402311432</a:t>
            </a:r>
            <a:r>
              <a:rPr lang="ko-KR" altLang="en-US" dirty="0"/>
              <a:t>라는 숫자가 있다면 소수점을 움직여서</a:t>
            </a:r>
            <a:r>
              <a:rPr lang="en-US" altLang="ko-KR" dirty="0"/>
              <a:t>,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3234.02311432*10^8</a:t>
            </a:r>
            <a:r>
              <a:rPr lang="ko-KR" altLang="en-US" dirty="0"/>
              <a:t>과 같이 표현할 수 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표준화된 방법으로는 </a:t>
            </a:r>
            <a:r>
              <a:rPr lang="en-US" altLang="ko-KR" dirty="0"/>
              <a:t>3.23402311432 * 10^11</a:t>
            </a:r>
            <a:r>
              <a:rPr lang="ko-KR" altLang="en-US" dirty="0"/>
              <a:t>과 같이 정리하는 과학적 표기법이 있다</a:t>
            </a:r>
            <a:r>
              <a:rPr lang="en-US" altLang="ko-KR" dirty="0"/>
              <a:t>. </a:t>
            </a:r>
            <a:r>
              <a:rPr lang="ko-KR" altLang="en-US" dirty="0"/>
              <a:t>이 예에서 </a:t>
            </a:r>
            <a:r>
              <a:rPr lang="en-US" altLang="ko-KR" dirty="0"/>
              <a:t>3.234..</a:t>
            </a:r>
            <a:r>
              <a:rPr lang="ko-KR" altLang="en-US" dirty="0"/>
              <a:t>을 가수</a:t>
            </a:r>
            <a:r>
              <a:rPr lang="en-US" altLang="ko-KR" dirty="0"/>
              <a:t>, 11</a:t>
            </a:r>
            <a:r>
              <a:rPr lang="ko-KR" altLang="en-US" dirty="0"/>
              <a:t>을 지수라고 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컴퓨터의 부동소수점에서는 </a:t>
            </a:r>
            <a:r>
              <a:rPr lang="en-US" altLang="ko-KR" dirty="0"/>
              <a:t>2</a:t>
            </a:r>
            <a:r>
              <a:rPr lang="ko-KR" altLang="en-US" dirty="0"/>
              <a:t>진법을 이용한다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>
                <a:hlinkClick r:id="rId2"/>
              </a:rPr>
              <a:t>https://ko.wikipedia.org/wiki/</a:t>
            </a:r>
            <a:r>
              <a:rPr lang="ko-KR" altLang="en-US" dirty="0"/>
              <a:t>부동소수점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AC7C47-A14D-4494-805B-748806E8D812}"/>
              </a:ext>
            </a:extLst>
          </p:cNvPr>
          <p:cNvSpPr/>
          <p:nvPr/>
        </p:nvSpPr>
        <p:spPr>
          <a:xfrm>
            <a:off x="2807330" y="5602959"/>
            <a:ext cx="7455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실수값을</a:t>
            </a:r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저장하는 타입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FDE97-866B-43B4-8FBA-50B04FA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D8871-14F8-4BEE-AA3F-58CA004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 중간 결과 저장</a:t>
            </a:r>
            <a:endParaRPr lang="en-US" altLang="ko-KR" dirty="0"/>
          </a:p>
          <a:p>
            <a:r>
              <a:rPr lang="ko-KR" altLang="en-US" dirty="0"/>
              <a:t>사용자 입력 값</a:t>
            </a:r>
            <a:r>
              <a:rPr lang="en-US" altLang="ko-KR" dirty="0"/>
              <a:t>/ </a:t>
            </a:r>
            <a:r>
              <a:rPr lang="ko-KR" altLang="en-US" dirty="0"/>
              <a:t>외부에서 들어온 값 저장</a:t>
            </a:r>
            <a:endParaRPr lang="en-US" altLang="ko-KR" dirty="0"/>
          </a:p>
          <a:p>
            <a:r>
              <a:rPr lang="ko-KR" altLang="en-US" dirty="0"/>
              <a:t>현재 상태 저장</a:t>
            </a:r>
            <a:r>
              <a:rPr lang="en-US" altLang="ko-KR" dirty="0"/>
              <a:t>(</a:t>
            </a:r>
            <a:r>
              <a:rPr lang="ko-KR" altLang="en-US" dirty="0"/>
              <a:t>게임에서 플레이어의 체력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269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A00AE-5737-47F6-AAC3-2824414A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입력을 받아 숫자 두개를 더해봅시다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75BC87-EE4A-40A2-85C5-C24DAC4DA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124511"/>
            <a:ext cx="9866197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정수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입력하세요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num1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num2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num1 + num2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합은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4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39529-F1C1-470B-9D61-B221A90E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2E53F-2791-4F8B-9DFD-3E5C37D6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어떤 일을 수행하기 위해 필요한 절차의 설계</a:t>
            </a:r>
            <a:endParaRPr lang="en-US" altLang="ko-KR" dirty="0"/>
          </a:p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알고리즘을 컴퓨터가 이해할 수 있도록 변환하기 쉽게 하는 컴퓨터와 사람의 중간 언어</a:t>
            </a:r>
            <a:endParaRPr lang="en-US" altLang="ko-KR" dirty="0"/>
          </a:p>
          <a:p>
            <a:r>
              <a:rPr lang="ko-KR" altLang="en-US" dirty="0"/>
              <a:t>컴파일러</a:t>
            </a:r>
            <a:endParaRPr lang="en-US" altLang="ko-KR" dirty="0"/>
          </a:p>
          <a:p>
            <a:pPr lvl="1"/>
            <a:r>
              <a:rPr lang="ko-KR" altLang="en-US" dirty="0"/>
              <a:t>프로그래밍 언어로 쓰여진 소스 코드를 컴퓨터가 이해하는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나열로 번역하는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4118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0121-C203-4616-A220-8928CCA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sc.nextInt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28E4-0B22-4251-A0E0-F647514C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콘솔로부터 정수 하나를 </a:t>
            </a:r>
            <a:r>
              <a:rPr lang="ko-KR" altLang="en-US" dirty="0" err="1"/>
              <a:t>입력받아</a:t>
            </a:r>
            <a:r>
              <a:rPr lang="ko-KR" altLang="en-US" dirty="0"/>
              <a:t> 결과를 </a:t>
            </a:r>
            <a:r>
              <a:rPr lang="en-US" altLang="ko-KR" dirty="0"/>
              <a:t>int</a:t>
            </a:r>
            <a:r>
              <a:rPr lang="ko-KR" altLang="en-US" dirty="0"/>
              <a:t>형으로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자매 메서드로 </a:t>
            </a:r>
            <a:r>
              <a:rPr lang="en-US" altLang="ko-KR" dirty="0" err="1"/>
              <a:t>sc.nextFloat</a:t>
            </a:r>
            <a:r>
              <a:rPr lang="en-US" altLang="ko-KR" dirty="0"/>
              <a:t>() </a:t>
            </a:r>
            <a:r>
              <a:rPr lang="ko-KR" altLang="en-US" dirty="0"/>
              <a:t>등도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156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EE477-B7D9-45E0-83CB-C7D06E16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 </a:t>
            </a:r>
            <a:r>
              <a:rPr lang="ko-KR" altLang="en-US" dirty="0" err="1"/>
              <a:t>입력받고</a:t>
            </a:r>
            <a:r>
              <a:rPr lang="ko-KR" altLang="en-US" dirty="0"/>
              <a:t> 인사하기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2B602-8EEA-47A9-90D1-03373EDEFE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801620"/>
            <a:ext cx="924763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이름 입력하세요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님 안녕하세요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21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2277-B1C4-4BC5-8AD0-9277C293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r>
              <a:rPr lang="ko-KR" altLang="en-US" dirty="0"/>
              <a:t>부호확장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41011-1542-4C3F-A6A6-E7380A92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http://www.c-jump.com/CIS77/ASM/DataTypes/T77_0270_sext_example_movsx.htm</a:t>
            </a:r>
            <a:endParaRPr lang="en-US" altLang="ko-KR" dirty="0"/>
          </a:p>
          <a:p>
            <a:r>
              <a:rPr lang="ko-KR" altLang="en-US" dirty="0"/>
              <a:t>간단히 이야기하면</a:t>
            </a:r>
            <a:r>
              <a:rPr lang="en-US" altLang="ko-KR" dirty="0"/>
              <a:t>, 32</a:t>
            </a:r>
            <a:r>
              <a:rPr lang="ko-KR" altLang="en-US" dirty="0" err="1"/>
              <a:t>자리수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64</a:t>
            </a:r>
            <a:r>
              <a:rPr lang="ko-KR" altLang="en-US" dirty="0"/>
              <a:t>자리 칸에다 옮겨 </a:t>
            </a:r>
            <a:r>
              <a:rPr lang="ko-KR" altLang="en-US" dirty="0" err="1"/>
              <a:t>적을때</a:t>
            </a:r>
            <a:r>
              <a:rPr lang="ko-KR" altLang="en-US" dirty="0"/>
              <a:t> 새로 생겨난 </a:t>
            </a:r>
            <a:r>
              <a:rPr lang="en-US" altLang="ko-KR" dirty="0"/>
              <a:t>32</a:t>
            </a:r>
            <a:r>
              <a:rPr lang="ko-KR" altLang="en-US" dirty="0"/>
              <a:t>자리를 뭘로 채울지에 대한 이야기입니다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728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57A1DD05-4FD6-4256-BC48-18E35688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60F2334-E3AB-44E8-A9A2-F97989B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50371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 dirty="0"/>
              <a:t>3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조건문</a:t>
            </a:r>
            <a:r>
              <a:rPr lang="en-US" altLang="ko-KR" sz="4800" dirty="0"/>
              <a:t>(Conditions)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32BA-74AA-42B6-B710-EE049F95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3E0C3-EBE5-44B3-A68F-EA8036BA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어느 개발자가 퇴근길에 아내에게 전화를 걸었다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여보 나 지금 퇴근</a:t>
            </a:r>
            <a:r>
              <a:rPr lang="en-US" altLang="ko-KR" dirty="0"/>
              <a:t>. </a:t>
            </a:r>
            <a:r>
              <a:rPr lang="ko-KR" altLang="en-US" dirty="0"/>
              <a:t>집에 가는 길에 마트 들를 건데 뭐 사다 줄까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우유 두 개 사와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그리고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만약 마트에 </a:t>
            </a:r>
            <a:r>
              <a:rPr lang="ko-KR" altLang="en-US" dirty="0">
                <a:solidFill>
                  <a:srgbClr val="FF0000"/>
                </a:solidFill>
              </a:rPr>
              <a:t>달걀이 있으면 </a:t>
            </a:r>
            <a:r>
              <a:rPr lang="ko-KR" altLang="en-US" dirty="0"/>
              <a:t>여섯 개 사다 줘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귀가한 개발자</a:t>
            </a:r>
            <a:r>
              <a:rPr lang="en-US" altLang="ko-KR" dirty="0"/>
              <a:t>, </a:t>
            </a:r>
            <a:r>
              <a:rPr lang="ko-KR" altLang="en-US" dirty="0"/>
              <a:t>아내에게 우유 여섯 개를 건넨다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왜 이렇게 우유를 많이 </a:t>
            </a:r>
            <a:r>
              <a:rPr lang="ko-KR" altLang="en-US" dirty="0" err="1"/>
              <a:t>샀어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마트에 달걀이 있길래</a:t>
            </a:r>
            <a:r>
              <a:rPr lang="en-US" altLang="ko-KR" dirty="0"/>
              <a:t>..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329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77A0-B1A9-44BC-B199-ABB5DA0D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5299DD-A014-4E2E-94C8-6127FEE1A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278401"/>
            <a:ext cx="9722761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달걀이 있다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94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C8AA-A32E-4B2E-8538-08A52FFD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04CE2-D2C7-4550-AAA7-B252ECD2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조건을 만족하면 </a:t>
            </a: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만족하지 않으면 </a:t>
            </a:r>
            <a:r>
              <a:rPr lang="en-US" altLang="ko-KR" dirty="0"/>
              <a:t>B</a:t>
            </a:r>
            <a:r>
              <a:rPr lang="ko-KR" altLang="en-US" dirty="0"/>
              <a:t>를 실행하고 싶을 때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비밀번호가 맞을 때만 중요한 정보 보여주기</a:t>
            </a:r>
          </a:p>
        </p:txBody>
      </p:sp>
    </p:spTree>
    <p:extLst>
      <p:ext uri="{BB962C8B-B14F-4D97-AF65-F5344CB8AC3E}">
        <p14:creationId xmlns:p14="http://schemas.microsoft.com/office/powerpoint/2010/main" val="2964383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F2476-3F02-4DC4-8B7C-040C4C35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 :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28B504-F64E-47B7-9F0B-01183BC38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001404"/>
            <a:ext cx="9570361" cy="46474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password.equals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asdfads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중요한 정보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땡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79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8F5F1-4935-41AC-89D1-4460CDB9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1.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숫자 퀴즈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E8C33B-8AB6-474F-8166-502BEBD6D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63118"/>
            <a:ext cx="914005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"2+4=?"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맞앗습니다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10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604F0-AED7-4DC5-8203-E2290927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2 : switch</a:t>
            </a:r>
            <a:r>
              <a:rPr lang="ko-KR" altLang="en-US" dirty="0"/>
              <a:t>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4FB524-15F7-4611-9285-32268D6CC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-1089659"/>
            <a:ext cx="9489679" cy="77277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요일은 일주일의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번째 날입니다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AD66B-213C-45BF-8DC7-4EA2F432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7A122-0A18-4862-9662-2574B315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컴파일러가 없었을 때는 어떻게 프로그램을 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사람이 직접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변환하여 컴퓨터에 입력했습니다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윈도우가 없었을 때는 어떻게 프로그램을 실행시켰나요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컴퓨터가 알아서 실행합니다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498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A3D91-BA5B-48EF-B0B4-164255DA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100"/>
              <a:t>switch</a:t>
            </a:r>
            <a:r>
              <a:rPr lang="ko-KR" altLang="en-US" sz="3100"/>
              <a:t>문</a:t>
            </a:r>
            <a:r>
              <a:rPr lang="en-US" altLang="ko-KR" sz="3100"/>
              <a:t>: if~else if ~ else if~ else~</a:t>
            </a:r>
            <a:r>
              <a:rPr lang="ko-KR" altLang="en-US" sz="3100"/>
              <a:t>를 간단하게 쓸 수 있습니다</a:t>
            </a:r>
            <a:r>
              <a:rPr lang="en-US" altLang="ko-KR" sz="310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3CFDE5-FAE3-4681-96F6-D22164AFB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663" y="2091095"/>
            <a:ext cx="725213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0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01AEE0-FAE3-46BC-8702-59475E9E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600" dirty="0"/>
              <a:t>Tip: </a:t>
            </a:r>
            <a:r>
              <a:rPr lang="en-US" altLang="ko-KR" sz="3600" dirty="0" err="1"/>
              <a:t>intellij</a:t>
            </a:r>
            <a:r>
              <a:rPr lang="ko-KR" altLang="en-US" sz="3600" dirty="0"/>
              <a:t>의 기능</a:t>
            </a:r>
            <a:endParaRPr lang="en-US" altLang="ko-KR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25A184-63D9-40C0-8491-AB84B49B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809173"/>
            <a:ext cx="5431536" cy="2770083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B2D2C5-6BC8-466A-BC23-60CAB0C7E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1408" y="3161994"/>
            <a:ext cx="5431536" cy="20544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B7277B-E947-4338-80F9-567144CF4D02}"/>
              </a:ext>
            </a:extLst>
          </p:cNvPr>
          <p:cNvSpPr/>
          <p:nvPr/>
        </p:nvSpPr>
        <p:spPr>
          <a:xfrm>
            <a:off x="622800" y="5767628"/>
            <a:ext cx="10780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이 정도로 서로 기능이 비슷합니다</a:t>
            </a:r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97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B54C8-8E73-4ED9-AB45-0ED5F1B0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4C9FE-0F14-47C0-A624-870D9A8E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8DF05FF7-6F60-4F69-85CE-95FBC2F55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0A8BE14-C78A-4DEE-83F3-5D91828C4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1BD641B-4FB4-4211-BF16-5B454CCFE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E14AA84-FCAD-48AB-9E0E-142A905B5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87BD50D7-E33A-4FDF-9C0A-5F8D4C4B8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7303FDD-73FE-4735-9AD2-51DCB125513A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4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반복문</a:t>
            </a:r>
            <a:r>
              <a:rPr lang="en-US" altLang="ko-KR" sz="4800" dirty="0"/>
              <a:t>(Loops)</a:t>
            </a: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391DC5E-A169-4E1B-ADA6-B166870C9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F28BEB90-AFC7-4760-BD36-008043F1C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83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1F6CC-0EA7-4E5F-B430-A735E7FD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CD231-2573-4302-BD73-38076674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행동을 반복하고 싶을 때 쓰는 문장</a:t>
            </a:r>
            <a:endParaRPr lang="en-US" altLang="ko-KR" dirty="0"/>
          </a:p>
          <a:p>
            <a:pPr lvl="1"/>
            <a:r>
              <a:rPr lang="ko-KR" altLang="en-US" dirty="0"/>
              <a:t>무한 반복</a:t>
            </a:r>
            <a:endParaRPr lang="en-US" altLang="ko-KR" dirty="0"/>
          </a:p>
          <a:p>
            <a:pPr lvl="1"/>
            <a:r>
              <a:rPr lang="ko-KR" altLang="en-US" dirty="0"/>
              <a:t>조건부 반복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번 반복 등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ADD05-E536-40FB-8558-9D9DC3D1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반복문의 종류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639B12A-D2EF-4E92-817E-64DA5D87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29622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771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492FC8-BB7F-423E-8614-B0451213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while</a:t>
            </a:r>
            <a:r>
              <a:rPr lang="ko-KR" altLang="en-US" sz="2800"/>
              <a:t>문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B4CEA8-5E4C-496F-886E-C4163F33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먼저 조건을 검사하고</a:t>
            </a:r>
            <a:endParaRPr lang="en-US" altLang="ko-KR" sz="1700" dirty="0"/>
          </a:p>
          <a:p>
            <a:r>
              <a:rPr lang="ko-KR" altLang="en-US" sz="1700" dirty="0"/>
              <a:t>조건이 참이면 내용을 실행합니다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조건 검사 단계로 넘어갑니다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거짓이면 그냥 다음 내용으로 넘어가 버립니다</a:t>
            </a:r>
            <a:r>
              <a:rPr lang="en-US" altLang="ko-KR" sz="1700" dirty="0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70DFED-210B-45C2-80F6-3AC26D03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6336" y="630936"/>
            <a:ext cx="600543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0B71D-0404-46A4-B0A7-C3F85DBF96FF}"/>
              </a:ext>
            </a:extLst>
          </p:cNvPr>
          <p:cNvSpPr txBox="1"/>
          <p:nvPr/>
        </p:nvSpPr>
        <p:spPr>
          <a:xfrm>
            <a:off x="8319186" y="5926425"/>
            <a:ext cx="313258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www.w3resource.com/c-programming/c-while-loop.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14386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F40E91-8424-4025-BB19-77D5AFD9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816DF4-34A6-4ACB-844E-A84BD494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A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를 검사합니다</a:t>
            </a:r>
            <a:r>
              <a:rPr lang="en-US" altLang="ko-KR" sz="1700" dirty="0"/>
              <a:t>. B</a:t>
            </a:r>
            <a:r>
              <a:rPr lang="ko-KR" altLang="en-US" sz="1700" dirty="0"/>
              <a:t>가 참이면 </a:t>
            </a:r>
            <a:r>
              <a:rPr lang="en-US" altLang="ko-KR" sz="1700" dirty="0"/>
              <a:t>D</a:t>
            </a:r>
            <a:r>
              <a:rPr lang="ko-KR" altLang="en-US" sz="1700" dirty="0"/>
              <a:t>를 하고</a:t>
            </a:r>
            <a:r>
              <a:rPr lang="en-US" altLang="ko-KR" sz="1700" dirty="0"/>
              <a:t>, C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</a:t>
            </a:r>
            <a:r>
              <a:rPr lang="en-US" altLang="ko-KR" sz="1700" dirty="0"/>
              <a:t>B </a:t>
            </a:r>
            <a:r>
              <a:rPr lang="ko-KR" altLang="en-US" sz="1700" dirty="0"/>
              <a:t>검사하는 데로 갑니다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가 거짓이면 </a:t>
            </a:r>
            <a:r>
              <a:rPr lang="en-US" altLang="ko-KR" sz="1700" dirty="0"/>
              <a:t>for</a:t>
            </a:r>
            <a:r>
              <a:rPr lang="ko-KR" altLang="en-US" sz="1700" dirty="0"/>
              <a:t>문이 끝납니다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실행순서</a:t>
            </a:r>
            <a:r>
              <a:rPr lang="en-US" altLang="ko-KR" sz="1700" dirty="0"/>
              <a:t>: A B D C B D C … B D C B for</a:t>
            </a:r>
            <a:r>
              <a:rPr lang="ko-KR" altLang="en-US" sz="1700" dirty="0"/>
              <a:t>다음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9BEA72-2BEC-410B-A9EF-CDDDD0214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475" y="630936"/>
            <a:ext cx="3659161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1D440-F7B3-4E0B-99E9-69198259E797}"/>
              </a:ext>
            </a:extLst>
          </p:cNvPr>
          <p:cNvSpPr txBox="1"/>
          <p:nvPr/>
        </p:nvSpPr>
        <p:spPr>
          <a:xfrm>
            <a:off x="7307951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commons.wikimedia.org/wiki/File:CPT-For-loop-diagram-complex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242890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28E9F7-9FE1-4DCE-9726-9C82658C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do-while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2C0E7B-4DE9-438F-806A-7C47AAFB4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일단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그 다음 조건을 검사합니다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참이면 또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아니면 다음으로 넘어갑니다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39E3B3-5CC8-40BE-8156-ABF7FABD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49561" y="630936"/>
            <a:ext cx="459898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5E1E4-7198-43C8-AC62-015793EAA146}"/>
              </a:ext>
            </a:extLst>
          </p:cNvPr>
          <p:cNvSpPr txBox="1"/>
          <p:nvPr/>
        </p:nvSpPr>
        <p:spPr>
          <a:xfrm>
            <a:off x="7777865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stackoverflow.com/questions/27460527/scope-of-declarations-in-the-body-of-a-do-while-stat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16524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8F52-6F56-44F2-A663-DF3DF869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무한 루프 만들기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B00917-781F-423B-86A7-2BE20CE7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1" y="2431508"/>
            <a:ext cx="4593538" cy="1179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A282A3-652D-4BD2-AE0B-4A5EB2D9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744" y="3724587"/>
            <a:ext cx="5103411" cy="1295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9DC7F8-EB40-429C-9F70-594F86E8A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768" y="5129785"/>
            <a:ext cx="4106002" cy="10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8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FB65B-35E1-44BF-B551-3F0CC3E8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문의 예시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48C97A-52D4-4042-862D-23B4655BF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733" y="2091095"/>
            <a:ext cx="812799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9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F969-F777-4F7E-A05D-85BB21CE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Java?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E1F15E8-48AB-4712-939E-A62A25A11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79218" y="2478088"/>
            <a:ext cx="4841526" cy="3694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C5C2F-1860-4081-840A-2D99F9DD1D34}"/>
              </a:ext>
            </a:extLst>
          </p:cNvPr>
          <p:cNvSpPr txBox="1"/>
          <p:nvPr/>
        </p:nvSpPr>
        <p:spPr>
          <a:xfrm>
            <a:off x="3779218" y="6172200"/>
            <a:ext cx="4841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skeptics.stackexchange.com/questions/9870/do-3-billion-devices-run-java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360262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81B2F7-1C0B-4802-BEAD-BEA9B6DA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문의 예시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D953185-11E0-48C0-B9EC-1B38D119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while</a:t>
            </a:r>
            <a:r>
              <a:rPr lang="ko-KR" altLang="en-US" sz="1700" dirty="0"/>
              <a:t>문을 시작하기 전에 초기화 코드</a:t>
            </a:r>
            <a:r>
              <a:rPr lang="en-US" altLang="ko-KR" sz="1700" dirty="0"/>
              <a:t>, </a:t>
            </a:r>
            <a:r>
              <a:rPr lang="ko-KR" altLang="en-US" sz="1700" dirty="0"/>
              <a:t>한 번 할 때마다 할 일</a:t>
            </a:r>
            <a:r>
              <a:rPr lang="en-US" altLang="ko-KR" sz="1700" dirty="0"/>
              <a:t>,</a:t>
            </a:r>
            <a:r>
              <a:rPr lang="ko-KR" altLang="en-US" sz="1700" dirty="0"/>
              <a:t> 종료 조건을 한번에 표현할 수 있는 </a:t>
            </a:r>
            <a:r>
              <a:rPr lang="en-US" altLang="ko-KR" sz="1700" dirty="0"/>
              <a:t>for</a:t>
            </a:r>
            <a:r>
              <a:rPr lang="ko-KR" altLang="en-US" sz="1700" dirty="0"/>
              <a:t>문입니다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555170-3448-4D87-9AD3-22C09F95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31289"/>
            <a:ext cx="6656832" cy="34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57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96BC40-26C7-4ED0-B57E-ECFEB09E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 while</a:t>
            </a:r>
            <a:r>
              <a:rPr lang="ko-KR" altLang="en-US" sz="2800"/>
              <a:t>문의 예시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9C2049-43E0-4FB1-9820-3AC005D7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때에 따라 </a:t>
            </a:r>
            <a:r>
              <a:rPr lang="en-US" altLang="ko-KR" sz="1700" dirty="0"/>
              <a:t>while</a:t>
            </a:r>
            <a:r>
              <a:rPr lang="ko-KR" altLang="en-US" sz="1700" dirty="0"/>
              <a:t>이나 </a:t>
            </a:r>
            <a:r>
              <a:rPr lang="en-US" altLang="ko-KR" sz="1700" dirty="0"/>
              <a:t>do while </a:t>
            </a:r>
            <a:r>
              <a:rPr lang="ko-KR" altLang="en-US" sz="1700" dirty="0"/>
              <a:t>중에 코드가 더 간단한 것을 골라서 사용하면 됩니다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6D051-F949-4683-A342-FE6B6BBB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25" y="3572457"/>
            <a:ext cx="3248351" cy="156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57AB97-B48A-4FF2-B9E5-3DFBDAF1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1314945"/>
            <a:ext cx="3248352" cy="1325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BE2022-ED34-4F92-909A-AF1AA90AE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954" y="3567555"/>
            <a:ext cx="3248352" cy="1573327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3C4906-BE27-42E7-8486-1A3140C44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024" y="1367811"/>
            <a:ext cx="3248352" cy="12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68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FD39-F1D8-4386-9411-227E0C85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반복문을 이용하여 비밀번호를 물어보기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DF744CF-C5EC-4278-AFAA-325AF9B5E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558" y="2043860"/>
            <a:ext cx="5136441" cy="46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09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552EF-21C4-4D5C-8371-08830998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 continue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5AFED-1B1A-48C3-8B45-36D83441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은 반복문을 탈출하는 기능</a:t>
            </a:r>
            <a:endParaRPr lang="en-US" altLang="ko-KR" dirty="0"/>
          </a:p>
          <a:p>
            <a:r>
              <a:rPr lang="en-US" altLang="ko-KR" dirty="0"/>
              <a:t>continue</a:t>
            </a:r>
            <a:r>
              <a:rPr lang="ko-KR" altLang="en-US" dirty="0"/>
              <a:t>는 반복문의 조건검사 부분으로 바로 가는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반복문이 </a:t>
            </a:r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3</a:t>
            </a:r>
            <a:r>
              <a:rPr lang="ko-KR" altLang="en-US" dirty="0"/>
              <a:t>중으로 있을 때</a:t>
            </a:r>
            <a:r>
              <a:rPr lang="en-US" altLang="ko-KR" dirty="0"/>
              <a:t>, break </a:t>
            </a:r>
            <a:r>
              <a:rPr lang="ko-KR" altLang="en-US" dirty="0"/>
              <a:t>라벨 또는 </a:t>
            </a:r>
            <a:r>
              <a:rPr lang="en-US" altLang="ko-KR" dirty="0"/>
              <a:t>continue </a:t>
            </a:r>
            <a:r>
              <a:rPr lang="ko-KR" altLang="en-US" dirty="0"/>
              <a:t>라벨 문장을 이용하면 한번에 바깥의 반복문을 탈출하거나 </a:t>
            </a:r>
            <a:r>
              <a:rPr lang="en-US" altLang="ko-KR" dirty="0"/>
              <a:t>continue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175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F0535-AA03-4ECD-848B-019FA8D4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F84C7-6227-493E-9D5D-5A42F749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타입</a:t>
            </a:r>
            <a:r>
              <a:rPr lang="en-US" altLang="ko-KR" dirty="0"/>
              <a:t>, </a:t>
            </a:r>
            <a:r>
              <a:rPr lang="ko-KR" altLang="en-US" dirty="0"/>
              <a:t>같은 용도의 변수들을 모아서 하나의 이름으로 부르는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배열이름 </a:t>
            </a:r>
            <a:r>
              <a:rPr lang="en-US" altLang="ko-KR" dirty="0"/>
              <a:t>+ </a:t>
            </a:r>
            <a:r>
              <a:rPr lang="ko-KR" altLang="en-US" dirty="0"/>
              <a:t>숫자의 조합으로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20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A53608-668B-444E-9B16-FE8D39C6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java</a:t>
            </a:r>
            <a:r>
              <a:rPr lang="ko-KR" altLang="en-US" sz="2800"/>
              <a:t>의 배열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DB846-C1D0-47E1-B973-D43E7F42E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타입 </a:t>
            </a:r>
            <a:r>
              <a:rPr lang="ko-KR" altLang="en-US" sz="1700" dirty="0" err="1"/>
              <a:t>배열명</a:t>
            </a:r>
            <a:r>
              <a:rPr lang="en-US" altLang="ko-KR" sz="1700" dirty="0"/>
              <a:t>[]; </a:t>
            </a:r>
            <a:r>
              <a:rPr lang="ko-KR" altLang="en-US" sz="1700" dirty="0"/>
              <a:t>으로 선언합니다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 err="1"/>
              <a:t>배열명</a:t>
            </a:r>
            <a:r>
              <a:rPr lang="ko-KR" altLang="en-US" sz="1700" dirty="0"/>
              <a:t> </a:t>
            </a:r>
            <a:r>
              <a:rPr lang="en-US" altLang="ko-KR" sz="1700" dirty="0"/>
              <a:t>= new </a:t>
            </a:r>
            <a:r>
              <a:rPr lang="ko-KR" altLang="en-US" sz="1700" dirty="0"/>
              <a:t>타입</a:t>
            </a:r>
            <a:r>
              <a:rPr lang="en-US" altLang="ko-KR" sz="1700" dirty="0"/>
              <a:t>[</a:t>
            </a:r>
            <a:r>
              <a:rPr lang="ko-KR" altLang="en-US" sz="1700" dirty="0"/>
              <a:t>개수</a:t>
            </a:r>
            <a:r>
              <a:rPr lang="en-US" altLang="ko-KR" sz="1700" dirty="0"/>
              <a:t>]; </a:t>
            </a:r>
            <a:r>
              <a:rPr lang="ko-KR" altLang="en-US" sz="1700" dirty="0"/>
              <a:t>로 생성합니다</a:t>
            </a:r>
            <a:r>
              <a:rPr lang="en-US" altLang="ko-KR" sz="1700" dirty="0"/>
              <a:t>.</a:t>
            </a:r>
          </a:p>
          <a:p>
            <a:endParaRPr lang="ko-KR" altLang="en-US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342B33-877A-43EA-AF06-1650701E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00" y="630936"/>
            <a:ext cx="5934712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24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B83B23-1489-4BDD-A194-4365FC9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800"/>
              <a:t>배열의 요소를 출력해 봅시다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B5B493-3788-4142-8330-BD17BABB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E09B674-138B-44B4-8761-D7564F35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228" y="630936"/>
            <a:ext cx="570965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6373D-9E46-474A-AEC8-2769284E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14CB2-CD5E-4F26-84CE-B11E5E0B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양의 자료에 대해 같은 연산을 반복할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얼마나 많은 양의 자료를 처리하게 될 지 모를 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98E711-E368-4E75-BFCB-9E9D5F04DD67}"/>
              </a:ext>
            </a:extLst>
          </p:cNvPr>
          <p:cNvSpPr/>
          <p:nvPr/>
        </p:nvSpPr>
        <p:spPr>
          <a:xfrm rot="20205901">
            <a:off x="7637040" y="2357736"/>
            <a:ext cx="4557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반복문의 냄새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540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B6E219-F6B9-442A-8918-A6AEA678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600"/>
              <a:t>반복문과 배열을 이용한 숫자 통계처리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3B2C23-7B62-4F2C-846A-E0F596950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248543-596C-483C-96DD-3E9996FB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526" y="630936"/>
            <a:ext cx="6039059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9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FCBB-96BD-4FDC-85FA-F7F18863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E1835-7143-4A71-9086-07D8F2E0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몇 문제를 풀 건지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개수만큼 문제를 덧셈 문제를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맞으면 맞았다고 기록한다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문제를 다 풀면 몇 번 을 맞았는지 </a:t>
            </a:r>
            <a:r>
              <a:rPr lang="en-US" altLang="ko-KR" dirty="0"/>
              <a:t>OX </a:t>
            </a:r>
            <a:r>
              <a:rPr lang="ko-KR" altLang="en-US" dirty="0"/>
              <a:t>표를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04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0384-4AC3-46C6-BFA3-C254AA20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84499"/>
            <a:ext cx="10168128" cy="1179576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D9FEA5-43C1-4DEA-A018-0A293CED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US" altLang="ko-KR" dirty="0"/>
              <a:t>Sun Microsystems</a:t>
            </a:r>
          </a:p>
          <a:p>
            <a:r>
              <a:rPr lang="en-US" altLang="ko-KR" dirty="0"/>
              <a:t>Oracle</a:t>
            </a:r>
          </a:p>
          <a:p>
            <a:r>
              <a:rPr lang="en-US" altLang="ko-KR" dirty="0"/>
              <a:t>JVM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160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243EF-718F-4C09-91B8-C7C95403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0A792-8AAB-456A-BC48-2A10B472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3257F7B6-C54A-4605-8504-BC064A462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9C46DC84-30EA-410F-B2CA-0973CF3FA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D53C529-FDD2-47A0-83B7-6166D9723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7459D31-DF53-45B7-AF5C-2512D297D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A754A8BC-FE91-4BA9-AB42-B0473B6D8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BB0621E7-6E2D-4AD1-9732-1E632AF0E46D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5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이용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718BD1D-3AEE-48C4-A5B0-347361D39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0FA279C-11B5-4B3D-A43C-7FB10EDBE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07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B47E7-111A-4618-9747-F5347333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메서드란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10FBA-E16A-4CB2-A839-3396A87F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하나를 </a:t>
            </a:r>
            <a:r>
              <a:rPr lang="ko-KR" altLang="en-US" dirty="0" err="1"/>
              <a:t>모듈화하여</a:t>
            </a:r>
            <a:r>
              <a:rPr lang="ko-KR" altLang="en-US" dirty="0"/>
              <a:t> 여러 번 재사용할 수 있게 해주는 코드 덩어리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라고도 부른다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함수와 같이 </a:t>
            </a:r>
            <a:r>
              <a:rPr lang="ko-KR" altLang="en-US" dirty="0" err="1"/>
              <a:t>입력값</a:t>
            </a:r>
            <a:r>
              <a:rPr lang="en-US" altLang="ko-KR" dirty="0"/>
              <a:t>, </a:t>
            </a:r>
            <a:r>
              <a:rPr lang="ko-KR" altLang="en-US" dirty="0" err="1"/>
              <a:t>출력값을</a:t>
            </a:r>
            <a:r>
              <a:rPr lang="ko-KR" altLang="en-US" dirty="0"/>
              <a:t> 가질 수 있으며</a:t>
            </a:r>
            <a:r>
              <a:rPr lang="en-US" altLang="ko-KR" dirty="0"/>
              <a:t>, </a:t>
            </a:r>
            <a:r>
              <a:rPr lang="ko-KR" altLang="en-US" dirty="0"/>
              <a:t>없을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2757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BA029-CDB8-46DC-B10C-908D0094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F3344-4AF2-4550-9AEB-20E93AF1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nextInt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println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</a:t>
            </a:r>
          </a:p>
          <a:p>
            <a:pPr marL="0" indent="0">
              <a:buNone/>
            </a:pPr>
            <a:r>
              <a:rPr lang="en-US" altLang="ko-KR" dirty="0"/>
              <a:t>main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3136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9BA67-A3C1-4422-BCE4-B2E7065E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7E3AD-6888-4B19-A711-5A9553E9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메서드를 이용하여 화면에 글씨를 출력하고</a:t>
            </a:r>
            <a:r>
              <a:rPr lang="en-US" altLang="ko-KR" dirty="0"/>
              <a:t>, </a:t>
            </a:r>
            <a:r>
              <a:rPr lang="ko-KR" altLang="en-US" dirty="0"/>
              <a:t>사용자의 입력을 받고</a:t>
            </a:r>
            <a:r>
              <a:rPr lang="en-US" altLang="ko-KR" dirty="0"/>
              <a:t>, </a:t>
            </a:r>
            <a:r>
              <a:rPr lang="ko-KR" altLang="en-US" dirty="0"/>
              <a:t>화면에 그림을 그리고</a:t>
            </a:r>
            <a:r>
              <a:rPr lang="en-US" altLang="ko-KR" dirty="0"/>
              <a:t>, </a:t>
            </a:r>
            <a:r>
              <a:rPr lang="ko-KR" altLang="en-US" dirty="0"/>
              <a:t>소리를 내고</a:t>
            </a:r>
            <a:r>
              <a:rPr lang="en-US" altLang="ko-KR" dirty="0"/>
              <a:t>, </a:t>
            </a:r>
            <a:r>
              <a:rPr lang="ko-KR" altLang="en-US" dirty="0"/>
              <a:t>파일에 데이터를 저장하고 불러오며</a:t>
            </a:r>
            <a:r>
              <a:rPr lang="en-US" altLang="ko-KR" dirty="0"/>
              <a:t>, </a:t>
            </a:r>
            <a:r>
              <a:rPr lang="ko-KR" altLang="en-US" dirty="0"/>
              <a:t>네트워크를 통해 정보를 송수신할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메서드를 이용하여 데이터를 효율적으로 처리할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0978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33DDA-327A-46D8-B236-13B055EC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이용은 호출을 통해 이루어집니다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3A37D-6D81-4F40-9E79-F69E9D65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0558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아주 간단합니다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인자는 없을 수도 있습니다</a:t>
            </a:r>
            <a:r>
              <a:rPr lang="en-US" altLang="ko-KR" dirty="0"/>
              <a:t>. </a:t>
            </a:r>
            <a:r>
              <a:rPr lang="ko-KR" altLang="en-US" dirty="0"/>
              <a:t>메서드마다 다릅니다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FC7A9-185B-4FBA-98B6-27419093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92" y="5200139"/>
            <a:ext cx="10069984" cy="11092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9485376-AD4D-4E8C-B0E8-97D50B1A6FE9}"/>
              </a:ext>
            </a:extLst>
          </p:cNvPr>
          <p:cNvSpPr/>
          <p:nvPr/>
        </p:nvSpPr>
        <p:spPr>
          <a:xfrm>
            <a:off x="969492" y="5423647"/>
            <a:ext cx="2428132" cy="55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 주인</a:t>
            </a:r>
          </a:p>
        </p:txBody>
      </p:sp>
    </p:spTree>
    <p:extLst>
      <p:ext uri="{BB962C8B-B14F-4D97-AF65-F5344CB8AC3E}">
        <p14:creationId xmlns:p14="http://schemas.microsoft.com/office/powerpoint/2010/main" val="29075574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42BC-2217-4FCB-8F40-24F488B3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결과값 </a:t>
            </a:r>
            <a:r>
              <a:rPr lang="ko-KR" altLang="en-US" dirty="0" err="1"/>
              <a:t>얻어오기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D62FA-DD41-4164-8023-0F6240DB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받아올 변수 </a:t>
            </a:r>
            <a:r>
              <a:rPr lang="en-US" altLang="ko-KR" dirty="0"/>
              <a:t>= </a:t>
            </a: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메서드이름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8A317-43AC-43FD-8A60-3F6AD6B2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20" y="4008109"/>
            <a:ext cx="9722560" cy="11795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D4FB57-5F48-48AD-BE4A-DCB8F0324524}"/>
              </a:ext>
            </a:extLst>
          </p:cNvPr>
          <p:cNvSpPr/>
          <p:nvPr/>
        </p:nvSpPr>
        <p:spPr>
          <a:xfrm>
            <a:off x="1115568" y="5558135"/>
            <a:ext cx="9603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선언과 대입을 동시에 한 경우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6D690-1E3C-4B76-BB70-31AD6EB6F7B1}"/>
              </a:ext>
            </a:extLst>
          </p:cNvPr>
          <p:cNvSpPr/>
          <p:nvPr/>
        </p:nvSpPr>
        <p:spPr>
          <a:xfrm>
            <a:off x="5576047" y="3637659"/>
            <a:ext cx="3478306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 호출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C239B4-7F2F-4B3C-B80B-3DBD34F62642}"/>
              </a:ext>
            </a:extLst>
          </p:cNvPr>
          <p:cNvSpPr/>
          <p:nvPr/>
        </p:nvSpPr>
        <p:spPr>
          <a:xfrm>
            <a:off x="3021105" y="3540577"/>
            <a:ext cx="249536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6663E0-31AE-458B-AC3B-1C73A61F9A3B}"/>
              </a:ext>
            </a:extLst>
          </p:cNvPr>
          <p:cNvSpPr/>
          <p:nvPr/>
        </p:nvSpPr>
        <p:spPr>
          <a:xfrm>
            <a:off x="1234720" y="3637659"/>
            <a:ext cx="346278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선언</a:t>
            </a:r>
          </a:p>
        </p:txBody>
      </p:sp>
    </p:spTree>
    <p:extLst>
      <p:ext uri="{BB962C8B-B14F-4D97-AF65-F5344CB8AC3E}">
        <p14:creationId xmlns:p14="http://schemas.microsoft.com/office/powerpoint/2010/main" val="25174112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75129-C35C-49EE-A1E2-3F6DC516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수학 함수 사용하기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C77380-E577-483F-896A-BE2512D9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453897"/>
            <a:ext cx="11097349" cy="34806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430886-F856-48F8-9B54-78137CB5BBF1}"/>
              </a:ext>
            </a:extLst>
          </p:cNvPr>
          <p:cNvSpPr/>
          <p:nvPr/>
        </p:nvSpPr>
        <p:spPr>
          <a:xfrm>
            <a:off x="4116897" y="2126200"/>
            <a:ext cx="1461247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 주인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51F2C4-645A-45F9-B585-0BDCA7C7D951}"/>
              </a:ext>
            </a:extLst>
          </p:cNvPr>
          <p:cNvSpPr/>
          <p:nvPr/>
        </p:nvSpPr>
        <p:spPr>
          <a:xfrm>
            <a:off x="5580241" y="2137398"/>
            <a:ext cx="292726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메서드와 인자</a:t>
            </a:r>
          </a:p>
        </p:txBody>
      </p:sp>
    </p:spTree>
    <p:extLst>
      <p:ext uri="{BB962C8B-B14F-4D97-AF65-F5344CB8AC3E}">
        <p14:creationId xmlns:p14="http://schemas.microsoft.com/office/powerpoint/2010/main" val="24034312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E437-1C75-4B5B-AFC0-D2F85365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69579-8F94-4E13-9C45-27FABB4E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C4C102A1-F2B3-4E67-A776-F9BB140E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4F7D4B1D-F6AA-4620-8338-6BAEE2E1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26889E70-8FEC-4AE6-BC1C-FC5F746D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A4718BE-9C5E-4415-932B-CC614917E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C1C788CD-303B-46A4-BAD7-514D7B70B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B47356A-A42F-4055-8960-19D91EC03539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6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작성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18D94366-5FBE-4F15-B643-FF6895308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50B04CB9-5BED-42AC-998B-028E57CF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331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6C750-C893-471C-8390-815B1432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75340-2193-4C01-952A-06118911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수학에서 함수를 정의하듯이</a:t>
            </a:r>
            <a:r>
              <a:rPr lang="en-US" altLang="ko-KR" dirty="0"/>
              <a:t>, java</a:t>
            </a:r>
            <a:r>
              <a:rPr lang="ko-KR" altLang="en-US" dirty="0"/>
              <a:t>에서도 메서드를 정의할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자주 사용할 기능이 약간 복잡한 일련의 과정으로 이루어져 있고</a:t>
            </a:r>
            <a:r>
              <a:rPr lang="en-US" altLang="ko-KR" dirty="0"/>
              <a:t>, </a:t>
            </a:r>
            <a:r>
              <a:rPr lang="ko-KR" altLang="en-US" dirty="0"/>
              <a:t>남이 만들어 둔 게 없으면 직접 메서드를 작성해야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055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C8CBBD-C7F2-4A0C-95A3-0D65FFDC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우리는 이미 메서드를 항상 만들었습니다</a:t>
            </a:r>
            <a:r>
              <a:rPr lang="en-US" altLang="ko-KR" dirty="0"/>
              <a:t>.</a:t>
            </a:r>
            <a:endParaRPr lang="en-US" altLang="ko-K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1948B-D2E5-400E-AF7C-D5BECB50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93" y="2091095"/>
            <a:ext cx="8808879" cy="420624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1A31FF4-3493-4096-97FA-F81D1E2CE871}"/>
              </a:ext>
            </a:extLst>
          </p:cNvPr>
          <p:cNvSpPr/>
          <p:nvPr/>
        </p:nvSpPr>
        <p:spPr>
          <a:xfrm>
            <a:off x="2476356" y="2590751"/>
            <a:ext cx="6846938" cy="3057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313079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A0006-E64F-45AF-BFA6-58A45197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7210C-9617-4DA3-B353-B5B5BB3C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Integrated Development Environment</a:t>
            </a:r>
          </a:p>
          <a:p>
            <a:r>
              <a:rPr lang="ko-KR" altLang="en-US" dirty="0"/>
              <a:t>좋은 메모장입니다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편집기 </a:t>
            </a:r>
            <a:r>
              <a:rPr lang="en-US" altLang="ko-KR" dirty="0"/>
              <a:t>+ </a:t>
            </a:r>
            <a:r>
              <a:rPr lang="ko-KR" altLang="en-US" dirty="0"/>
              <a:t>컴파일러 </a:t>
            </a:r>
            <a:r>
              <a:rPr lang="en-US" altLang="ko-KR" dirty="0"/>
              <a:t>+ </a:t>
            </a:r>
            <a:r>
              <a:rPr lang="ko-KR" altLang="en-US" dirty="0" err="1"/>
              <a:t>디버거</a:t>
            </a:r>
            <a:r>
              <a:rPr lang="ko-KR" altLang="en-US" dirty="0"/>
              <a:t> 등 여러 유틸리티</a:t>
            </a:r>
          </a:p>
        </p:txBody>
      </p:sp>
    </p:spTree>
    <p:extLst>
      <p:ext uri="{BB962C8B-B14F-4D97-AF65-F5344CB8AC3E}">
        <p14:creationId xmlns:p14="http://schemas.microsoft.com/office/powerpoint/2010/main" val="19290444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1EC-937C-4341-BD73-17BC6072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public? static? void?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156B0-AA38-4BA7-AACC-72CF631B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</a:t>
            </a:r>
            <a:r>
              <a:rPr lang="ko-KR" altLang="en-US" dirty="0"/>
              <a:t>과 </a:t>
            </a:r>
            <a:r>
              <a:rPr lang="en-US" altLang="ko-KR" dirty="0"/>
              <a:t>static</a:t>
            </a:r>
            <a:r>
              <a:rPr lang="ko-KR" altLang="en-US" dirty="0"/>
              <a:t>은 나중에 배웁니다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부터 살펴보자면</a:t>
            </a:r>
            <a:r>
              <a:rPr lang="en-US" altLang="ko-KR" dirty="0"/>
              <a:t>, </a:t>
            </a:r>
            <a:r>
              <a:rPr lang="ko-KR" altLang="en-US" dirty="0"/>
              <a:t>이 메서드의 결과값</a:t>
            </a:r>
            <a:r>
              <a:rPr lang="en-US" altLang="ko-KR" dirty="0"/>
              <a:t>(</a:t>
            </a:r>
            <a:r>
              <a:rPr lang="ko-KR" altLang="en-US" dirty="0" err="1"/>
              <a:t>리턴값</a:t>
            </a:r>
            <a:r>
              <a:rPr lang="en-US" altLang="ko-KR" dirty="0"/>
              <a:t>)</a:t>
            </a:r>
            <a:r>
              <a:rPr lang="ko-KR" altLang="en-US" dirty="0"/>
              <a:t>이 없다는 의미입니다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0251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E144B-13E3-4843-A2A8-15F85A3C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모양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1E41982-A5A7-4A96-AB1E-AD95AE342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056" y="2933617"/>
            <a:ext cx="6777887" cy="27242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B2CF1B-39F1-4845-8228-7098A12B1006}"/>
              </a:ext>
            </a:extLst>
          </p:cNvPr>
          <p:cNvSpPr/>
          <p:nvPr/>
        </p:nvSpPr>
        <p:spPr>
          <a:xfrm>
            <a:off x="5229225" y="3092824"/>
            <a:ext cx="3200400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CD96E9-DC2B-423C-ADF4-BE33F83AA1DA}"/>
              </a:ext>
            </a:extLst>
          </p:cNvPr>
          <p:cNvSpPr/>
          <p:nvPr/>
        </p:nvSpPr>
        <p:spPr>
          <a:xfrm>
            <a:off x="3318898" y="3092824"/>
            <a:ext cx="855009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리턴타입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96AA0F-7AA6-45C3-99E8-59018802BCF6}"/>
              </a:ext>
            </a:extLst>
          </p:cNvPr>
          <p:cNvSpPr/>
          <p:nvPr/>
        </p:nvSpPr>
        <p:spPr>
          <a:xfrm>
            <a:off x="4078519" y="3092824"/>
            <a:ext cx="1246095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5F3ED-7217-425A-B3BA-7C85ACBA9259}"/>
              </a:ext>
            </a:extLst>
          </p:cNvPr>
          <p:cNvSpPr/>
          <p:nvPr/>
        </p:nvSpPr>
        <p:spPr>
          <a:xfrm>
            <a:off x="3767978" y="3754572"/>
            <a:ext cx="5528422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 몸통</a:t>
            </a:r>
          </a:p>
        </p:txBody>
      </p:sp>
    </p:spTree>
    <p:extLst>
      <p:ext uri="{BB962C8B-B14F-4D97-AF65-F5344CB8AC3E}">
        <p14:creationId xmlns:p14="http://schemas.microsoft.com/office/powerpoint/2010/main" val="51551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28496F-4103-424C-AD34-10467FA3B6F1}"/>
              </a:ext>
            </a:extLst>
          </p:cNvPr>
          <p:cNvSpPr/>
          <p:nvPr/>
        </p:nvSpPr>
        <p:spPr>
          <a:xfrm>
            <a:off x="2868706" y="5477437"/>
            <a:ext cx="5683623" cy="130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메소드의 결과값을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46F871-B872-4F82-B470-0641BF41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 타입</a:t>
            </a:r>
            <a:r>
              <a:rPr lang="en-US" altLang="ko-KR" dirty="0"/>
              <a:t>(</a:t>
            </a:r>
            <a:r>
              <a:rPr lang="ko-KR" altLang="en-US" dirty="0"/>
              <a:t>결과값 타입</a:t>
            </a:r>
            <a:r>
              <a:rPr lang="en-US" altLang="ko-KR" dirty="0"/>
              <a:t>)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B7E26-E799-4FB1-A49E-2CEDE638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: </a:t>
            </a:r>
            <a:r>
              <a:rPr lang="ko-KR" altLang="en-US" dirty="0"/>
              <a:t>아무 것도 </a:t>
            </a:r>
            <a:r>
              <a:rPr lang="ko-KR" altLang="en-US" dirty="0" err="1"/>
              <a:t>리턴하지</a:t>
            </a:r>
            <a:r>
              <a:rPr lang="ko-KR" altLang="en-US" dirty="0"/>
              <a:t> 않는다</a:t>
            </a:r>
            <a:endParaRPr lang="en-US" altLang="ko-KR" dirty="0"/>
          </a:p>
          <a:p>
            <a:r>
              <a:rPr lang="ko-KR" altLang="en-US" dirty="0"/>
              <a:t>기본 자료형</a:t>
            </a:r>
            <a:r>
              <a:rPr lang="en-US" altLang="ko-KR" dirty="0"/>
              <a:t>: </a:t>
            </a:r>
            <a:r>
              <a:rPr lang="ko-KR" altLang="en-US" dirty="0"/>
              <a:t>기본 자료형을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180DE23-2ADC-4C53-9A6F-B29D93908D70}"/>
              </a:ext>
            </a:extLst>
          </p:cNvPr>
          <p:cNvSpPr/>
          <p:nvPr/>
        </p:nvSpPr>
        <p:spPr>
          <a:xfrm>
            <a:off x="1039905" y="5328801"/>
            <a:ext cx="2931459" cy="117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리턴 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660BF2E-D774-4478-970D-B6858B14C4B3}"/>
              </a:ext>
            </a:extLst>
          </p:cNvPr>
          <p:cNvSpPr/>
          <p:nvPr/>
        </p:nvSpPr>
        <p:spPr>
          <a:xfrm>
            <a:off x="1115571" y="3682970"/>
            <a:ext cx="2931459" cy="117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리턴한다의</a:t>
            </a:r>
            <a:r>
              <a:rPr lang="ko-KR" altLang="en-US" dirty="0"/>
              <a:t> 말의 의미는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278E49-3EF0-47BB-9D5B-B1FDD2A05514}"/>
              </a:ext>
            </a:extLst>
          </p:cNvPr>
          <p:cNvSpPr/>
          <p:nvPr/>
        </p:nvSpPr>
        <p:spPr>
          <a:xfrm>
            <a:off x="2944372" y="3831606"/>
            <a:ext cx="5683623" cy="130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메소드를 종료하고 결과값을 정한다는 의미이다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2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36448-164F-444D-8608-94C43A81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사칙연산 메서드를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A9E6802F-CA09-4A89-AE32-B671F04AD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47481" y="3286919"/>
            <a:ext cx="1905000" cy="2076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CC572-77AB-4247-9F83-A74C825FD433}"/>
              </a:ext>
            </a:extLst>
          </p:cNvPr>
          <p:cNvSpPr txBox="1"/>
          <p:nvPr/>
        </p:nvSpPr>
        <p:spPr>
          <a:xfrm>
            <a:off x="5247481" y="5363369"/>
            <a:ext cx="190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zetawiki.com/wiki/%EC%82%AC%EC%B9%99_%EC%97%B0%EC%82%B0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23DD2-4116-4CB9-855F-2B5206C551B5}"/>
              </a:ext>
            </a:extLst>
          </p:cNvPr>
          <p:cNvSpPr txBox="1"/>
          <p:nvPr/>
        </p:nvSpPr>
        <p:spPr>
          <a:xfrm>
            <a:off x="1349045" y="3084127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add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더한 값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4223F-E9F3-4A5A-B089-736B73B1351E}"/>
              </a:ext>
            </a:extLst>
          </p:cNvPr>
          <p:cNvSpPr txBox="1"/>
          <p:nvPr/>
        </p:nvSpPr>
        <p:spPr>
          <a:xfrm>
            <a:off x="7888942" y="3173505"/>
            <a:ext cx="2823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sub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뺀 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1F5F4-36AC-46F0-A30E-1F2D556B9CAB}"/>
              </a:ext>
            </a:extLst>
          </p:cNvPr>
          <p:cNvSpPr txBox="1"/>
          <p:nvPr/>
        </p:nvSpPr>
        <p:spPr>
          <a:xfrm>
            <a:off x="1227458" y="4693954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</a:t>
            </a:r>
            <a:r>
              <a:rPr lang="en-US" altLang="ko-KR" dirty="0" err="1"/>
              <a:t>mul</a:t>
            </a:r>
            <a:endParaRPr lang="en-US" altLang="ko-KR" dirty="0"/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곱한 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131D7-0A71-441A-BD05-6BF4D39B39D4}"/>
              </a:ext>
            </a:extLst>
          </p:cNvPr>
          <p:cNvSpPr txBox="1"/>
          <p:nvPr/>
        </p:nvSpPr>
        <p:spPr>
          <a:xfrm>
            <a:off x="7788753" y="4668120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div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나눈 값</a:t>
            </a:r>
          </a:p>
        </p:txBody>
      </p:sp>
    </p:spTree>
    <p:extLst>
      <p:ext uri="{BB962C8B-B14F-4D97-AF65-F5344CB8AC3E}">
        <p14:creationId xmlns:p14="http://schemas.microsoft.com/office/powerpoint/2010/main" val="38522407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89B36-316C-411D-BC0F-55D222E0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B56F1-CF75-410F-8BC9-D8419788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int add(int a, int b) {</a:t>
            </a:r>
          </a:p>
          <a:p>
            <a:pPr marL="0" indent="0">
              <a:buNone/>
            </a:pPr>
            <a:r>
              <a:rPr lang="en-US" altLang="ko-KR" dirty="0"/>
              <a:t>	return a +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sub(int</a:t>
            </a:r>
            <a:r>
              <a:rPr lang="ko-KR" altLang="en-US" dirty="0"/>
              <a:t> </a:t>
            </a:r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b)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a -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mul</a:t>
            </a:r>
            <a:r>
              <a:rPr lang="en-US" altLang="ko-KR" dirty="0"/>
              <a:t>(int a, int b) {</a:t>
            </a:r>
          </a:p>
          <a:p>
            <a:pPr marL="0" indent="0">
              <a:buNone/>
            </a:pPr>
            <a:r>
              <a:rPr lang="en-US" altLang="ko-KR" dirty="0"/>
              <a:t>	return a *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div(int a, int b) {</a:t>
            </a:r>
          </a:p>
          <a:p>
            <a:pPr marL="0" indent="0">
              <a:buNone/>
            </a:pPr>
            <a:r>
              <a:rPr lang="en-US" altLang="ko-KR" dirty="0"/>
              <a:t>	return a/b;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7434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85F1D9C-B9D5-42CC-B8FF-8FB65BBB1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FD2BFF-CF1C-4F2A-AABB-586FC11A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/>
              <a:t>7</a:t>
            </a:r>
            <a:r>
              <a:rPr lang="ko-KR" altLang="en-US" sz="2800"/>
              <a:t>차시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클래스</a:t>
            </a:r>
            <a:endParaRPr lang="en-US" altLang="ko-KR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E07ECE4E-6BDE-42A2-9890-826016C9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1475" y="3428900"/>
            <a:ext cx="3438525" cy="17845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D3CDE5-7896-4FB1-9B5D-0031348696AA}"/>
              </a:ext>
            </a:extLst>
          </p:cNvPr>
          <p:cNvSpPr txBox="1"/>
          <p:nvPr/>
        </p:nvSpPr>
        <p:spPr>
          <a:xfrm>
            <a:off x="371475" y="5213450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stackoverflow.com/questions/33318426/what-is-super-pointing-to-in-the-following-code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67599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C25450-D173-4E3D-8C1A-2CC1CE42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/>
              <a:t>클래스란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실내, 캐비닛, 주방, 음식이(가) 표시된 사진&#10;&#10;자동 생성된 설명">
            <a:extLst>
              <a:ext uri="{FF2B5EF4-FFF2-40B4-BE49-F238E27FC236}">
                <a16:creationId xmlns:a16="http://schemas.microsoft.com/office/drawing/2014/main" id="{E77439BD-EDBE-4443-971B-F58A93AB5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" b="10106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C773E-981B-4477-BED8-DECD31FE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 dirty="0"/>
              <a:t>객체를 만들어내는데 사용되는 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A0B19-B6A1-45D4-B930-A4EDF20952B4}"/>
              </a:ext>
            </a:extLst>
          </p:cNvPr>
          <p:cNvSpPr txBox="1"/>
          <p:nvPr/>
        </p:nvSpPr>
        <p:spPr>
          <a:xfrm>
            <a:off x="4163974" y="6042426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ko.wikipedia.org/wiki/%ED%92%80%EB%B9%B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4700794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9712B-A39B-44A3-A1A7-D4885E6D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- </a:t>
            </a:r>
            <a:r>
              <a:rPr lang="ko-KR" altLang="en-US" dirty="0"/>
              <a:t>만들기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DAE058-CBCE-4672-AA51-BFCFEB443D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3849" y="2196353"/>
            <a:ext cx="4786010" cy="43702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*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7EC5F-DB53-4A28-AB98-0DF44A45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3" y="3429000"/>
            <a:ext cx="2571750" cy="2571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A49D0D7-7129-439A-98F7-38ADF3080BB3}"/>
              </a:ext>
            </a:extLst>
          </p:cNvPr>
          <p:cNvSpPr/>
          <p:nvPr/>
        </p:nvSpPr>
        <p:spPr>
          <a:xfrm>
            <a:off x="6084066" y="2770112"/>
            <a:ext cx="40479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빵틀을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만들기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198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6838-5EBB-4F01-9770-6C529117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– </a:t>
            </a:r>
            <a:r>
              <a:rPr lang="ko-KR" altLang="en-US" dirty="0"/>
              <a:t>객체 생성하기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18061C-4810-4A55-A55E-08160A6202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682" y="2875323"/>
            <a:ext cx="5755342" cy="26161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Your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E58528-AB70-4769-96DC-78FF3785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732" y="3236959"/>
            <a:ext cx="2828925" cy="2828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844C46-81A6-4A52-8E18-930A0726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08" y="3865609"/>
            <a:ext cx="2828925" cy="2828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CD3110-8E3B-4CF7-BFA3-3A27F099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201" y="2992391"/>
            <a:ext cx="2828925" cy="2828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7236E7-72AB-412C-975D-68F2E848AF47}"/>
              </a:ext>
            </a:extLst>
          </p:cNvPr>
          <p:cNvSpPr/>
          <p:nvPr/>
        </p:nvSpPr>
        <p:spPr>
          <a:xfrm>
            <a:off x="5025251" y="2408254"/>
            <a:ext cx="62584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빵들을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클래스의 객체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인스턴스 생성하기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4220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81AF-D2CF-4073-9996-A6386204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36423-02B1-4D35-8459-CC730F0A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클래스를 이용하면</a:t>
            </a:r>
            <a:r>
              <a:rPr lang="en-US" altLang="ko-KR" dirty="0"/>
              <a:t>, </a:t>
            </a:r>
            <a:r>
              <a:rPr lang="ko-KR" altLang="en-US" dirty="0"/>
              <a:t>스스로 관리하는 데이터 묶음을 만들고 이용할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데이터에 어떠한 처리를 하고 싶다면</a:t>
            </a:r>
            <a:r>
              <a:rPr lang="en-US" altLang="ko-KR" dirty="0"/>
              <a:t>, </a:t>
            </a:r>
            <a:r>
              <a:rPr lang="ko-KR" altLang="en-US" dirty="0"/>
              <a:t>이전에는 메소드에 데이터를 집어넣었다면</a:t>
            </a:r>
            <a:r>
              <a:rPr lang="en-US" altLang="ko-KR" dirty="0"/>
              <a:t>, </a:t>
            </a:r>
            <a:r>
              <a:rPr lang="ko-KR" altLang="en-US" dirty="0"/>
              <a:t>이제는 데이터에 포함된 메소드를 호출만 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25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9A479-F645-4BA2-8947-DA3D85F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BD17F-47CF-4175-B02A-0D198174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</a:p>
          <a:p>
            <a:r>
              <a:rPr lang="en-US" altLang="ko-KR" dirty="0" err="1"/>
              <a:t>Intellij</a:t>
            </a:r>
            <a:r>
              <a:rPr lang="en-US" altLang="ko-KR" dirty="0"/>
              <a:t> 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5404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6B659-D73D-4703-A14F-196E0EB2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클래스의 이용</a:t>
            </a:r>
            <a:r>
              <a:rPr lang="en-US" altLang="ko-KR" dirty="0"/>
              <a:t>(</a:t>
            </a:r>
            <a:r>
              <a:rPr lang="ko-KR" altLang="en-US" dirty="0"/>
              <a:t>문법적 측면</a:t>
            </a:r>
            <a:r>
              <a:rPr lang="en-US" altLang="ko-KR" dirty="0"/>
              <a:t>): </a:t>
            </a:r>
            <a:r>
              <a:rPr lang="ko-KR" altLang="en-US" dirty="0"/>
              <a:t>객체를 담는 변수의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2CEB2-D206-42B7-85CC-652632CB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1695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60D2B-D478-4D46-B13E-426AB372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객체의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0783F-DD54-4F26-BAB0-830EF6EF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871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CF249F-C009-46E9-B19D-81AB674C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클래스 작성 연습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B6C8C51-E93E-4C66-8F7A-D824E9656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1534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2419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35B9A-8C15-46DD-A073-257C23C2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동물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6B548-3CE0-434D-8A8A-F4C3C5FA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동물의 이름</a:t>
            </a:r>
            <a:endParaRPr lang="en-US" altLang="ko-KR" dirty="0"/>
          </a:p>
          <a:p>
            <a:r>
              <a:rPr lang="ko-KR" altLang="en-US" dirty="0"/>
              <a:t>숨쉬기 기능</a:t>
            </a:r>
            <a:endParaRPr lang="en-US" altLang="ko-KR" dirty="0"/>
          </a:p>
          <a:p>
            <a:r>
              <a:rPr lang="ko-KR" altLang="en-US" dirty="0"/>
              <a:t>말하기 기능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45942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A0EDD-EDEF-4F3B-BF58-F4D460F8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계좌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6F430-0966-474C-A0E1-2004938F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계좌의 이름</a:t>
            </a:r>
            <a:endParaRPr lang="en-US" altLang="ko-KR" dirty="0"/>
          </a:p>
          <a:p>
            <a:r>
              <a:rPr lang="ko-KR" altLang="en-US" dirty="0"/>
              <a:t>계좌번호</a:t>
            </a:r>
            <a:endParaRPr lang="en-US" altLang="ko-KR" dirty="0"/>
          </a:p>
          <a:p>
            <a:r>
              <a:rPr lang="ko-KR" altLang="en-US" dirty="0"/>
              <a:t>계좌 잔고</a:t>
            </a:r>
            <a:endParaRPr lang="en-US" altLang="ko-KR" dirty="0"/>
          </a:p>
          <a:p>
            <a:r>
              <a:rPr lang="ko-KR" altLang="en-US" dirty="0"/>
              <a:t>인출</a:t>
            </a:r>
            <a:endParaRPr lang="en-US" altLang="ko-KR" dirty="0"/>
          </a:p>
          <a:p>
            <a:r>
              <a:rPr lang="ko-KR" altLang="en-US" dirty="0"/>
              <a:t>입금</a:t>
            </a:r>
            <a:endParaRPr lang="en-US" altLang="ko-KR" dirty="0"/>
          </a:p>
          <a:p>
            <a:r>
              <a:rPr lang="ko-KR" altLang="en-US" dirty="0"/>
              <a:t>송금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6034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3D473-A04C-4E3A-BBFB-5CDE043B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52190-6245-49A3-A1B5-EB5F25C7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학생의 이름</a:t>
            </a:r>
            <a:endParaRPr lang="en-US" altLang="ko-KR" dirty="0"/>
          </a:p>
          <a:p>
            <a:r>
              <a:rPr lang="ko-KR" altLang="en-US" dirty="0"/>
              <a:t>학년</a:t>
            </a:r>
            <a:endParaRPr lang="en-US" altLang="ko-KR" dirty="0"/>
          </a:p>
          <a:p>
            <a:r>
              <a:rPr lang="ko-KR" altLang="en-US" dirty="0"/>
              <a:t>국어 점수</a:t>
            </a:r>
            <a:endParaRPr lang="en-US" altLang="ko-KR" dirty="0"/>
          </a:p>
          <a:p>
            <a:r>
              <a:rPr lang="ko-KR" altLang="en-US" dirty="0"/>
              <a:t>수학 점수</a:t>
            </a:r>
            <a:endParaRPr lang="en-US" altLang="ko-KR" dirty="0"/>
          </a:p>
          <a:p>
            <a:r>
              <a:rPr lang="ko-KR" altLang="en-US" dirty="0"/>
              <a:t>영어 점수</a:t>
            </a:r>
            <a:endParaRPr lang="en-US" altLang="ko-KR" dirty="0"/>
          </a:p>
          <a:p>
            <a:r>
              <a:rPr lang="ko-KR" altLang="en-US" dirty="0"/>
              <a:t>점수의 합 구하는 메소드</a:t>
            </a:r>
            <a:endParaRPr lang="en-US" altLang="ko-KR" dirty="0"/>
          </a:p>
          <a:p>
            <a:r>
              <a:rPr lang="ko-KR" altLang="en-US" dirty="0"/>
              <a:t>평균 구하는 메소드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5726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0C937-9526-4795-9F95-23FBF2D7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1F993-FADA-4622-8B55-302FBA7E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</a:t>
            </a:r>
            <a:endParaRPr lang="en-US" altLang="ko-KR" dirty="0"/>
          </a:p>
          <a:p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덧셈 기능</a:t>
            </a:r>
            <a:endParaRPr lang="en-US" altLang="ko-KR" dirty="0"/>
          </a:p>
          <a:p>
            <a:r>
              <a:rPr lang="ko-KR" altLang="en-US" dirty="0"/>
              <a:t>뺄셈 기능</a:t>
            </a:r>
            <a:endParaRPr lang="en-US" altLang="ko-KR" dirty="0"/>
          </a:p>
          <a:p>
            <a:r>
              <a:rPr lang="ko-KR" altLang="en-US" dirty="0"/>
              <a:t>현재시간 </a:t>
            </a:r>
            <a:r>
              <a:rPr lang="ko-KR" altLang="en-US" dirty="0" err="1"/>
              <a:t>으로</a:t>
            </a:r>
            <a:r>
              <a:rPr lang="ko-KR" altLang="en-US" dirty="0"/>
              <a:t> 생성되는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88899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139FA-DA50-4D1D-8FDD-4FC7AF5D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인스턴스를 만들어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1F669-BC7A-4542-BA3F-0D505C09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인스턴스란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클래스를 </a:t>
            </a:r>
            <a:r>
              <a:rPr lang="ko-KR" altLang="en-US" dirty="0" err="1"/>
              <a:t>빵틀에</a:t>
            </a:r>
            <a:r>
              <a:rPr lang="ko-KR" altLang="en-US" dirty="0"/>
              <a:t> 비유한다면 인스턴스는 빵이라고 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클래스의 인스턴스를 생성한다는 것은 컴퓨터적으로 이야기하자면</a:t>
            </a:r>
            <a:r>
              <a:rPr lang="en-US" altLang="ko-KR" dirty="0"/>
              <a:t>,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클래스에 써 있는 것을 토대로 필요한 메모리 공간의 크기를 계산합니다</a:t>
            </a:r>
            <a:r>
              <a:rPr lang="en-US" altLang="ko-KR" dirty="0"/>
              <a:t>.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그만큼의 메모리를 확보합니다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라는 뜻입니다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22156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5A30D-DD79-4453-A3C7-E7F0C2D4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생성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97FE2-DF36-4E79-8433-71430C4E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인스턴스는 구체적인 데이터 덩어리입니다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데이터 덩어리를 생성하면</a:t>
            </a:r>
            <a:r>
              <a:rPr lang="en-US" altLang="ko-KR" dirty="0"/>
              <a:t>, </a:t>
            </a:r>
            <a:r>
              <a:rPr lang="ko-KR" altLang="en-US" dirty="0"/>
              <a:t>이후에 이 덩어리의 멤버 메소드를 호출함으로써 여러 가지 처리가 가능해집니다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4623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82CF3-45DA-4003-B89B-86E5EF89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읽어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A8F1E-C8CA-45D4-8FA6-4E639DD5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 화면에 출력하는 프로그램을 만들어 봅시다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5567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5339</Words>
  <Application>Microsoft Office PowerPoint</Application>
  <PresentationFormat>와이드스크린</PresentationFormat>
  <Paragraphs>701</Paragraphs>
  <Slides>154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154</vt:i4>
      </vt:variant>
    </vt:vector>
  </HeadingPairs>
  <TitlesOfParts>
    <vt:vector size="160" baseType="lpstr">
      <vt:lpstr>Arial</vt:lpstr>
      <vt:lpstr>Avenir Next LT Pro</vt:lpstr>
      <vt:lpstr>Calibri</vt:lpstr>
      <vt:lpstr>Consolas</vt:lpstr>
      <vt:lpstr>Lucida Console</vt:lpstr>
      <vt:lpstr>AccentBoxVTI</vt:lpstr>
      <vt:lpstr>Java</vt:lpstr>
      <vt:lpstr>1차시. 도입</vt:lpstr>
      <vt:lpstr>강의 계획</vt:lpstr>
      <vt:lpstr>Java를 배우기 앞서</vt:lpstr>
      <vt:lpstr>Java를 배우기에 앞서</vt:lpstr>
      <vt:lpstr>Why Java?</vt:lpstr>
      <vt:lpstr>Java</vt:lpstr>
      <vt:lpstr>IDE</vt:lpstr>
      <vt:lpstr>IDE</vt:lpstr>
      <vt:lpstr>자바 프로그램의 실행구조</vt:lpstr>
      <vt:lpstr>Java 프로그램 코드의 구조</vt:lpstr>
      <vt:lpstr>java 프로그램의 구성 단위</vt:lpstr>
      <vt:lpstr>값</vt:lpstr>
      <vt:lpstr>식</vt:lpstr>
      <vt:lpstr>문장 </vt:lpstr>
      <vt:lpstr>블록</vt:lpstr>
      <vt:lpstr>메서드</vt:lpstr>
      <vt:lpstr>클래스</vt:lpstr>
      <vt:lpstr>패키지</vt:lpstr>
      <vt:lpstr>첫 자바 프로그램 만들기</vt:lpstr>
      <vt:lpstr>PowerPoint 프레젠테이션</vt:lpstr>
      <vt:lpstr>주석(comment)</vt:lpstr>
      <vt:lpstr>우리가 할 일</vt:lpstr>
      <vt:lpstr>main 메소드에 할 일 넣기</vt:lpstr>
      <vt:lpstr>빌드</vt:lpstr>
      <vt:lpstr>실행</vt:lpstr>
      <vt:lpstr>실행 결과</vt:lpstr>
      <vt:lpstr>IntelliJ 없이 실행하기</vt:lpstr>
      <vt:lpstr>상식</vt:lpstr>
      <vt:lpstr>테스트</vt:lpstr>
      <vt:lpstr>2차시. 변수(Variable)</vt:lpstr>
      <vt:lpstr>변수란?</vt:lpstr>
      <vt:lpstr>예시 : 1부터 10까지 더하기</vt:lpstr>
      <vt:lpstr>int?</vt:lpstr>
      <vt:lpstr>32비트 부호 있는 정수?</vt:lpstr>
      <vt:lpstr>자바 기본 자료형의 종류</vt:lpstr>
      <vt:lpstr>부동소수점?</vt:lpstr>
      <vt:lpstr>변수의 용도</vt:lpstr>
      <vt:lpstr>사용자 입력을 받아 숫자 두개를 더해봅시다.</vt:lpstr>
      <vt:lpstr>sc.nextInt() 메서드</vt:lpstr>
      <vt:lpstr>이름 입력받고 인사하기</vt:lpstr>
      <vt:lpstr>(심화)부호확장</vt:lpstr>
      <vt:lpstr>3차시. 조건문(Conditions)</vt:lpstr>
      <vt:lpstr>조건문이란?</vt:lpstr>
      <vt:lpstr>간단한 예시</vt:lpstr>
      <vt:lpstr>조건문</vt:lpstr>
      <vt:lpstr>조건문 1 : if문 (비밀번호)</vt:lpstr>
      <vt:lpstr>조건문 1. if문 (숫자 퀴즈)</vt:lpstr>
      <vt:lpstr>조건문 2 : switch문</vt:lpstr>
      <vt:lpstr>switch문: if~else if ~ else if~ else~를 간단하게 쓸 수 있습니다.</vt:lpstr>
      <vt:lpstr>Tip: intellij의 기능</vt:lpstr>
      <vt:lpstr>PowerPoint 프레젠테이션</vt:lpstr>
      <vt:lpstr>Loop</vt:lpstr>
      <vt:lpstr>Java의 반복문의 종류</vt:lpstr>
      <vt:lpstr>while문</vt:lpstr>
      <vt:lpstr>for문</vt:lpstr>
      <vt:lpstr>do-while문</vt:lpstr>
      <vt:lpstr>무한 루프 만들기</vt:lpstr>
      <vt:lpstr>while문의 예시</vt:lpstr>
      <vt:lpstr>for문의 예시</vt:lpstr>
      <vt:lpstr>do while문의 예시</vt:lpstr>
      <vt:lpstr>반복문을 이용하여 비밀번호를 물어보기</vt:lpstr>
      <vt:lpstr>break, continue 문</vt:lpstr>
      <vt:lpstr>배열</vt:lpstr>
      <vt:lpstr>java의 배열</vt:lpstr>
      <vt:lpstr>배열의 요소를 출력해 봅시다.</vt:lpstr>
      <vt:lpstr>배열의 용도</vt:lpstr>
      <vt:lpstr>반복문과 배열을 이용한 숫자 통계처리</vt:lpstr>
      <vt:lpstr>퀴즈 프로그램</vt:lpstr>
      <vt:lpstr>PowerPoint 프레젠테이션</vt:lpstr>
      <vt:lpstr>메서드란?</vt:lpstr>
      <vt:lpstr>메서드의 예</vt:lpstr>
      <vt:lpstr>메서드의 중요성</vt:lpstr>
      <vt:lpstr>메서드의 이용은 호출을 통해 이루어집니다.</vt:lpstr>
      <vt:lpstr>메서드의 결과값 얻어오기</vt:lpstr>
      <vt:lpstr>수학 함수 사용하기</vt:lpstr>
      <vt:lpstr>PowerPoint 프레젠테이션</vt:lpstr>
      <vt:lpstr>메서드의 작성</vt:lpstr>
      <vt:lpstr>우리는 이미 메서드를 항상 만들었습니다.</vt:lpstr>
      <vt:lpstr>public? static? void?</vt:lpstr>
      <vt:lpstr>메서드의 모양</vt:lpstr>
      <vt:lpstr>리턴 타입(결과값 타입)의 종류</vt:lpstr>
      <vt:lpstr>사칙연산 메서드를 만들어 봅시다.</vt:lpstr>
      <vt:lpstr>정답</vt:lpstr>
      <vt:lpstr>7차시. 클래스</vt:lpstr>
      <vt:lpstr>클래스란?</vt:lpstr>
      <vt:lpstr>클래스의 사용 - 만들기</vt:lpstr>
      <vt:lpstr>클래스의 사용 – 객체 생성하기</vt:lpstr>
      <vt:lpstr>클래스의 장점</vt:lpstr>
      <vt:lpstr>클래스의 이용(문법적 측면): 객체를 담는 변수의 타입</vt:lpstr>
      <vt:lpstr>클래스 객체의 이용</vt:lpstr>
      <vt:lpstr>클래스 작성 연습</vt:lpstr>
      <vt:lpstr>동물 클래스 spec</vt:lpstr>
      <vt:lpstr>계좌 클래스 spec</vt:lpstr>
      <vt:lpstr>학생 클래스 spec</vt:lpstr>
      <vt:lpstr>시간 클래스 spec</vt:lpstr>
      <vt:lpstr>클래스의 인스턴스를 만들어 보자.</vt:lpstr>
      <vt:lpstr>인스턴스 생성 목적</vt:lpstr>
      <vt:lpstr>파일을 읽어 봅시다.</vt:lpstr>
      <vt:lpstr>파일 읽는 법</vt:lpstr>
      <vt:lpstr>File 클래스</vt:lpstr>
      <vt:lpstr>File 클래스의 인스턴스 생성</vt:lpstr>
      <vt:lpstr>File 클래스의 메소드 호출</vt:lpstr>
      <vt:lpstr>파일을 읽으려면?</vt:lpstr>
      <vt:lpstr>FileInputStream</vt:lpstr>
      <vt:lpstr>데이터</vt:lpstr>
      <vt:lpstr>파일</vt:lpstr>
      <vt:lpstr>버퍼</vt:lpstr>
      <vt:lpstr>8차시. 클래스 상속</vt:lpstr>
      <vt:lpstr>Animal 클래스</vt:lpstr>
      <vt:lpstr>겹치는 구조를 뽑아서 상속 구조로 바꾸기</vt:lpstr>
      <vt:lpstr>상속이란?</vt:lpstr>
      <vt:lpstr>동물원 관리 프로그램 예제</vt:lpstr>
      <vt:lpstr>오버라이딩</vt:lpstr>
      <vt:lpstr>오버라이딩</vt:lpstr>
      <vt:lpstr>추상 클래스, 인터페이스</vt:lpstr>
      <vt:lpstr>왜 상속과 오버라이드만 하면 되지 뭐 하러 저런 것들을 만드는가</vt:lpstr>
      <vt:lpstr>어떤 배열arr의 모든 요소에 대해 기능 foo를 실행하고 싶다.</vt:lpstr>
      <vt:lpstr>방금 예제를 메소드로 뽑아내고 싶다</vt:lpstr>
      <vt:lpstr>그런데 자바에 method라는 타입은 없습니다.</vt:lpstr>
      <vt:lpstr>PowerPoint 프레젠테이션</vt:lpstr>
      <vt:lpstr>이 경우는 doOnEveryElements와 MyClass의 내용을 만드는 사람이 같은 사람이었습니다. 그런데..?</vt:lpstr>
      <vt:lpstr>인터페이스의 힘</vt:lpstr>
      <vt:lpstr>이용하는 측에서는</vt:lpstr>
      <vt:lpstr>위의 예제에서</vt:lpstr>
      <vt:lpstr>인터페이스의 효력</vt:lpstr>
      <vt:lpstr>abstract class와 interface의 차이</vt:lpstr>
      <vt:lpstr>이런 것이 안 된다는 의미입니다.</vt:lpstr>
      <vt:lpstr>인터페이스의 이용</vt:lpstr>
      <vt:lpstr>내부 클래스</vt:lpstr>
      <vt:lpstr>예외 처리</vt:lpstr>
      <vt:lpstr>throw</vt:lpstr>
      <vt:lpstr>PowerPoint 프레젠테이션</vt:lpstr>
      <vt:lpstr>Error와 Exception의 차이</vt:lpstr>
      <vt:lpstr>RuntimeException과 그렇지 않은 Exception</vt:lpstr>
      <vt:lpstr>특별하게 관리되는 Exception들</vt:lpstr>
      <vt:lpstr>특별하게 관리되는 Exception들</vt:lpstr>
      <vt:lpstr>try{}catch{}finally{}모양</vt:lpstr>
      <vt:lpstr>catch 블록에서 할 만한 것</vt:lpstr>
      <vt:lpstr>자료구조</vt:lpstr>
      <vt:lpstr>리스트</vt:lpstr>
      <vt:lpstr>스택</vt:lpstr>
      <vt:lpstr>큐</vt:lpstr>
      <vt:lpstr>트리</vt:lpstr>
      <vt:lpstr>맵</vt:lpstr>
      <vt:lpstr>집합</vt:lpstr>
      <vt:lpstr>java 의 자료구조</vt:lpstr>
      <vt:lpstr>알고리즘</vt:lpstr>
      <vt:lpstr>템플릿</vt:lpstr>
      <vt:lpstr>템플릿</vt:lpstr>
      <vt:lpstr>찾는 메소드(int 버전)</vt:lpstr>
      <vt:lpstr>이 찾는 메소드는 주어진 배열이 int일 때만 쓸 수 있습니다.</vt:lpstr>
      <vt:lpstr>클래스에도 적용됩니다.</vt:lpstr>
      <vt:lpstr>템플릿을 배운 이유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양현서</dc:creator>
  <cp:lastModifiedBy>양현서</cp:lastModifiedBy>
  <cp:revision>25</cp:revision>
  <dcterms:created xsi:type="dcterms:W3CDTF">2020-02-14T12:57:05Z</dcterms:created>
  <dcterms:modified xsi:type="dcterms:W3CDTF">2020-02-14T13:13:39Z</dcterms:modified>
</cp:coreProperties>
</file>