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2" r:id="rId87"/>
    <p:sldId id="341" r:id="rId88"/>
    <p:sldId id="343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0023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4482354"/>
            <a:ext cx="2931459" cy="1550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3017</Words>
  <Application>Microsoft Office PowerPoint</Application>
  <PresentationFormat>와이드스크린</PresentationFormat>
  <Paragraphs>335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4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메서드의 호출</vt:lpstr>
      <vt:lpstr>메서드의 결과값 얻어오기</vt:lpstr>
      <vt:lpstr>수학 함수 사용하기</vt:lpstr>
      <vt:lpstr>PowerPoint 프레젠테이션</vt:lpstr>
      <vt:lpstr>우리는 이미 메서드를 항상 만들었습니다.</vt:lpstr>
      <vt:lpstr>public? static? void?</vt:lpstr>
      <vt:lpstr>메서드의 모양</vt:lpstr>
      <vt:lpstr>리턴 타입의 종류</vt:lpstr>
      <vt:lpstr>사칙연산 메서드를 만들어 봅시다.</vt:lpstr>
      <vt:lpstr>7차시. 클래스</vt:lpstr>
      <vt:lpstr>클래스란?</vt:lpstr>
      <vt:lpstr>클래스의 사용 - 만들기</vt:lpstr>
      <vt:lpstr>클래스의 사용 – 객체 생성하기</vt:lpstr>
      <vt:lpstr>클래스의 이용: 객체를 담는 변수의 타입</vt:lpstr>
      <vt:lpstr>클래스 객체의 이용</vt:lpstr>
      <vt:lpstr>클래스 작성 연습</vt:lpstr>
      <vt:lpstr>8차시. 클래스 상속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15</cp:revision>
  <dcterms:created xsi:type="dcterms:W3CDTF">2020-01-28T12:21:09Z</dcterms:created>
  <dcterms:modified xsi:type="dcterms:W3CDTF">2020-01-28T12:50:28Z</dcterms:modified>
</cp:coreProperties>
</file>