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1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9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1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5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8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9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1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4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5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7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9E0705-9E77-434D-9BF8-4BE74EB691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7D6122-F29F-4419-835D-DCC3C6610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ilchen.tistory.com/4678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3FB0-25CC-44FA-A55B-BC50364A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학습의</a:t>
            </a:r>
            <a:br>
              <a:rPr lang="en-US" altLang="ko-KR" dirty="0"/>
            </a:br>
            <a:r>
              <a:rPr lang="ko-KR" altLang="en-US" dirty="0"/>
              <a:t>수학적 원리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5DB8B-21CC-4DC8-8ED2-3663BF75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SPLIT 3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97529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DB5A-B4C8-4C91-A38A-ED40DBDB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D02D8-9F03-424B-A305-627A366F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오늘은 클래스에 대해서 배울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73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7706-BE40-4884-9FA1-7A92DCE8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붕어빵</a:t>
            </a:r>
          </a:p>
        </p:txBody>
      </p:sp>
      <p:pic>
        <p:nvPicPr>
          <p:cNvPr id="5" name="내용 개체 틀 4" descr="실내, 음식이(가) 표시된 사진&#10;&#10;자동 생성된 설명">
            <a:extLst>
              <a:ext uri="{FF2B5EF4-FFF2-40B4-BE49-F238E27FC236}">
                <a16:creationId xmlns:a16="http://schemas.microsoft.com/office/drawing/2014/main" id="{86CDC5E5-6ED3-4BBD-B174-176E3188B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6884" y="2557463"/>
            <a:ext cx="4938232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52A0A-B13C-4F47-9173-FABE35DF41CB}"/>
              </a:ext>
            </a:extLst>
          </p:cNvPr>
          <p:cNvSpPr txBox="1"/>
          <p:nvPr/>
        </p:nvSpPr>
        <p:spPr>
          <a:xfrm>
            <a:off x="3626884" y="5875338"/>
            <a:ext cx="493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://devilchen.tistory.com/4678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nc-sa/3.0/"/>
              </a:rPr>
              <a:t>CC BY-SA-NC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6708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1B8E8-79E2-4C5B-A8EC-1DC0519A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클래스는 붕어빵 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4969A-A11C-4D92-9A7B-CF154840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90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C776-F8BC-4C84-80BD-43227A55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객체는 붕어빵입니다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1431-6CFC-4B2D-852F-985952A8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object</a:t>
            </a:r>
          </a:p>
          <a:p>
            <a:r>
              <a:rPr lang="ko-KR" altLang="en-US" dirty="0"/>
              <a:t>객체 </a:t>
            </a:r>
            <a:r>
              <a:rPr lang="en-US" altLang="ko-KR" dirty="0"/>
              <a:t>object</a:t>
            </a:r>
          </a:p>
          <a:p>
            <a:r>
              <a:rPr lang="ko-KR" altLang="en-US" dirty="0"/>
              <a:t>인스턴스 </a:t>
            </a:r>
            <a:r>
              <a:rPr lang="en-US" altLang="ko-KR" dirty="0"/>
              <a:t>instance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9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A8275-0248-49A9-B7ED-647610D8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붕어빵 조리법 틀의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F78F9-227B-48EE-9431-91520332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붕어빵은 팥과 밀가루로 이루어져 있고 겉에는 바삭한 부분이 있고 속에 약간 말랑한 부분이 있고 그 속에 팥 앙금이 들어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57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B3190-A10F-474C-9006-D1DB5489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붕어빵의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78D5E-9ABA-49AC-97A9-7D834895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구체적인 밀가루의 양</a:t>
            </a:r>
            <a:r>
              <a:rPr lang="en-US" altLang="ko-KR" dirty="0"/>
              <a:t>, </a:t>
            </a:r>
            <a:r>
              <a:rPr lang="ko-KR" altLang="en-US" dirty="0"/>
              <a:t>앙금의 양</a:t>
            </a:r>
            <a:r>
              <a:rPr lang="en-US" altLang="ko-KR" dirty="0"/>
              <a:t>, </a:t>
            </a:r>
            <a:r>
              <a:rPr lang="ko-KR" altLang="en-US" dirty="0"/>
              <a:t>기름의 양</a:t>
            </a:r>
            <a:r>
              <a:rPr lang="en-US" altLang="ko-KR" dirty="0"/>
              <a:t>, </a:t>
            </a:r>
            <a:r>
              <a:rPr lang="ko-KR" altLang="en-US" dirty="0"/>
              <a:t>비늘의 </a:t>
            </a:r>
            <a:r>
              <a:rPr lang="ko-KR" altLang="en-US" dirty="0" err="1"/>
              <a:t>바삭함의</a:t>
            </a:r>
            <a:r>
              <a:rPr lang="ko-KR" altLang="en-US" dirty="0"/>
              <a:t> 정도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7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410A4-78A7-4FFF-8243-83845FCD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AA911-2800-4DA2-8C0A-1D2248F1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클래스의 객체는 이러이러한 </a:t>
            </a:r>
            <a:r>
              <a:rPr lang="en-US" altLang="ko-KR" dirty="0"/>
              <a:t>“</a:t>
            </a:r>
            <a:r>
              <a:rPr lang="ko-KR" altLang="en-US" dirty="0"/>
              <a:t>형식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! </a:t>
            </a:r>
            <a:r>
              <a:rPr lang="ko-KR" altLang="en-US" dirty="0"/>
              <a:t>라고 알려주는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두개를 묶어서 클래스로 할 수 있습니다</a:t>
            </a:r>
            <a:r>
              <a:rPr lang="en-US" altLang="ko-KR" dirty="0"/>
              <a:t>(</a:t>
            </a:r>
            <a:r>
              <a:rPr lang="ko-KR" altLang="en-US" dirty="0"/>
              <a:t>없어도 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1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63C38-70C2-4166-945F-433F652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59AF6-B1EC-40FE-8B8A-7230C480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객체는 자신의 상태</a:t>
            </a:r>
            <a:r>
              <a:rPr lang="en-US" altLang="ko-KR" dirty="0"/>
              <a:t>(</a:t>
            </a:r>
            <a:r>
              <a:rPr lang="ko-KR" altLang="en-US" dirty="0"/>
              <a:t>실제 데이터</a:t>
            </a:r>
            <a:r>
              <a:rPr lang="en-US" altLang="ko-KR" dirty="0"/>
              <a:t>)</a:t>
            </a:r>
            <a:r>
              <a:rPr lang="ko-KR" altLang="en-US" dirty="0"/>
              <a:t>를 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 객체라면</a:t>
            </a:r>
            <a:endParaRPr lang="en-US" altLang="ko-KR" dirty="0"/>
          </a:p>
          <a:p>
            <a:pPr lvl="1"/>
            <a:r>
              <a:rPr lang="ko-KR" altLang="en-US" dirty="0"/>
              <a:t>이름 값</a:t>
            </a:r>
            <a:endParaRPr lang="en-US" altLang="ko-KR" dirty="0"/>
          </a:p>
          <a:p>
            <a:pPr lvl="1"/>
            <a:r>
              <a:rPr lang="ko-KR" altLang="en-US" dirty="0"/>
              <a:t>나이 값</a:t>
            </a:r>
            <a:endParaRPr lang="en-US" altLang="ko-KR" dirty="0"/>
          </a:p>
          <a:p>
            <a:pPr lvl="1"/>
            <a:r>
              <a:rPr lang="ko-KR" altLang="en-US" dirty="0"/>
              <a:t>등등을 갖고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3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FA466-DE80-4DF5-B11E-FF3CDBF1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F6066-27C6-4BC6-B92E-44BD3A13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class Human:</a:t>
            </a:r>
          </a:p>
          <a:p>
            <a:pPr marL="457200" lvl="1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/>
              <a:t>__(</a:t>
            </a:r>
            <a:r>
              <a:rPr lang="en-US" altLang="ko-KR" dirty="0"/>
              <a:t>self):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self.age</a:t>
            </a:r>
            <a:r>
              <a:rPr lang="en-US" altLang="ko-KR" dirty="0"/>
              <a:t> = 10</a:t>
            </a:r>
          </a:p>
          <a:p>
            <a:pPr marL="457200" lvl="1" indent="0">
              <a:buNone/>
            </a:pPr>
            <a:r>
              <a:rPr lang="en-US" altLang="ko-KR" dirty="0"/>
              <a:t>	self.name = 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jagisogae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	print(“</a:t>
            </a:r>
            <a:r>
              <a:rPr lang="ko-KR" altLang="en-US" dirty="0"/>
              <a:t>나는</a:t>
            </a:r>
            <a:r>
              <a:rPr lang="en-US" altLang="ko-KR" dirty="0"/>
              <a:t>”, self.name)</a:t>
            </a:r>
          </a:p>
          <a:p>
            <a:pPr marL="457200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onYearPassBy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 	</a:t>
            </a:r>
            <a:r>
              <a:rPr lang="en-US" altLang="ko-KR" dirty="0" err="1"/>
              <a:t>self.age</a:t>
            </a:r>
            <a:r>
              <a:rPr lang="en-US" altLang="ko-KR" dirty="0"/>
              <a:t> +=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92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152C-C12D-43CC-B82E-1D299D1C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이용의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B3939-58D7-450A-AF08-A55AFE41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gildong</a:t>
            </a:r>
            <a:r>
              <a:rPr lang="en-US" altLang="ko-KR" dirty="0"/>
              <a:t> = Human()</a:t>
            </a:r>
          </a:p>
          <a:p>
            <a:r>
              <a:rPr lang="en-US" altLang="ko-KR" dirty="0" err="1"/>
              <a:t>gildong.jagisogae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gildong.onYearPassBy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0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B5CF-AC1C-4FD0-B0E1-EA9177D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9013-783C-4BB5-B4C8-ECC2C515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f(x) = y</a:t>
            </a:r>
          </a:p>
          <a:p>
            <a:pPr marL="0" indent="0">
              <a:buNone/>
            </a:pPr>
            <a:r>
              <a:rPr lang="en-US" altLang="ko-KR" dirty="0"/>
              <a:t>f: </a:t>
            </a:r>
            <a:r>
              <a:rPr lang="ko-KR" altLang="en-US" dirty="0"/>
              <a:t>신경망</a:t>
            </a:r>
            <a:r>
              <a:rPr lang="en-US" altLang="ko-KR" dirty="0"/>
              <a:t>, y:</a:t>
            </a:r>
            <a:r>
              <a:rPr lang="ko-KR" altLang="en-US" dirty="0"/>
              <a:t> 참값 </a:t>
            </a:r>
            <a:r>
              <a:rPr lang="en-US" altLang="ko-KR" dirty="0"/>
              <a:t>x: </a:t>
            </a:r>
            <a:r>
              <a:rPr lang="ko-KR" altLang="en-US" dirty="0" err="1"/>
              <a:t>입력값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An, bn</a:t>
            </a:r>
            <a:r>
              <a:rPr lang="ko-KR" altLang="en-US" dirty="0"/>
              <a:t>들로 이루어져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865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20082-C320-431C-AEC1-B5D75E19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8825F-7CEE-4C83-8868-687D2BE1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: </a:t>
            </a:r>
            <a:r>
              <a:rPr lang="ko-KR" altLang="en-US" dirty="0"/>
              <a:t>특별한 함수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self? : </a:t>
            </a:r>
            <a:r>
              <a:rPr lang="ko-KR" altLang="en-US" dirty="0"/>
              <a:t>이 함수는 이 클래스에 의해 생성된 객체를 기본 베이스로 깔고 변수를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4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18F0-A0BA-45D8-89D4-39558CEF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인자 있는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1973-073F-43EF-9D32-B99FBADE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class Human:</a:t>
            </a:r>
          </a:p>
          <a:p>
            <a:pPr marL="457200" lvl="1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__(self, age,</a:t>
            </a:r>
            <a:r>
              <a:rPr lang="ko-KR" altLang="en-US" dirty="0"/>
              <a:t> </a:t>
            </a:r>
            <a:r>
              <a:rPr lang="en-US" altLang="ko-KR" dirty="0"/>
              <a:t>name):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self.age</a:t>
            </a:r>
            <a:r>
              <a:rPr lang="en-US" altLang="ko-KR" dirty="0"/>
              <a:t> = age</a:t>
            </a:r>
          </a:p>
          <a:p>
            <a:pPr marL="457200" lvl="1" indent="0">
              <a:buNone/>
            </a:pPr>
            <a:r>
              <a:rPr lang="en-US" altLang="ko-KR" dirty="0"/>
              <a:t>	self.name = name</a:t>
            </a:r>
          </a:p>
          <a:p>
            <a:pPr marL="457200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jagisogae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	print(“</a:t>
            </a:r>
            <a:r>
              <a:rPr lang="ko-KR" altLang="en-US" dirty="0"/>
              <a:t>나는</a:t>
            </a:r>
            <a:r>
              <a:rPr lang="en-US" altLang="ko-KR" dirty="0"/>
              <a:t>”, self.name)</a:t>
            </a:r>
          </a:p>
          <a:p>
            <a:pPr marL="457200" lvl="1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onYearPassBy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 	</a:t>
            </a:r>
            <a:r>
              <a:rPr lang="en-US" altLang="ko-KR" dirty="0" err="1"/>
              <a:t>self.age</a:t>
            </a:r>
            <a:r>
              <a:rPr lang="en-US" altLang="ko-KR" dirty="0"/>
              <a:t> += 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6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1E495-2BCF-4B47-88FF-49EF61FE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42426-3233-4D68-A820-D8ACD99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gildong</a:t>
            </a:r>
            <a:r>
              <a:rPr lang="en-US" altLang="ko-KR" dirty="0"/>
              <a:t> = Human(10, “</a:t>
            </a:r>
            <a:r>
              <a:rPr lang="ko-KR" altLang="en-US" dirty="0"/>
              <a:t>홍길동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9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D8D8A-B17D-4FDE-A9B4-E2121A1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변수들을 클래스안에 묶읍시다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E76D-D5AD-4752-810F-AA3A930A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Encapsulation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42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B08CB-8BE6-45A1-9BA0-5824A105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짜고 클래스에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75868-3D2A-4A09-BFAD-08EF8783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신사가 보석가게에서 </a:t>
            </a:r>
            <a:r>
              <a:rPr lang="en-US" altLang="ko-KR" dirty="0"/>
              <a:t>70</a:t>
            </a:r>
            <a:r>
              <a:rPr lang="ko-KR" altLang="en-US" dirty="0" err="1"/>
              <a:t>만원짜리</a:t>
            </a:r>
            <a:r>
              <a:rPr lang="ko-KR" altLang="en-US" dirty="0"/>
              <a:t> 보석을 사고 </a:t>
            </a:r>
            <a:r>
              <a:rPr lang="en-US" altLang="ko-KR" dirty="0"/>
              <a:t>100</a:t>
            </a:r>
            <a:r>
              <a:rPr lang="ko-KR" altLang="en-US" dirty="0" err="1"/>
              <a:t>만원짜리</a:t>
            </a:r>
            <a:r>
              <a:rPr lang="ko-KR" altLang="en-US" dirty="0"/>
              <a:t> 수표를 냈다</a:t>
            </a:r>
            <a:r>
              <a:rPr lang="en-US" altLang="ko-KR" dirty="0"/>
              <a:t>. </a:t>
            </a:r>
            <a:r>
              <a:rPr lang="ko-KR" altLang="en-US" dirty="0"/>
              <a:t>때마침 현금이 부족하던 보석가게 주인은 거스름돈을 주기 위해 옆의 빵집에 가서 수표를 현금으로 바꾼 뒤 손님에게 </a:t>
            </a:r>
            <a:r>
              <a:rPr lang="en-US" altLang="ko-KR" dirty="0"/>
              <a:t>30</a:t>
            </a:r>
            <a:r>
              <a:rPr lang="ko-KR" altLang="en-US" dirty="0"/>
              <a:t>만원을 거슬러주었다</a:t>
            </a:r>
            <a:r>
              <a:rPr lang="en-US" altLang="ko-KR" dirty="0"/>
              <a:t>. </a:t>
            </a:r>
            <a:r>
              <a:rPr lang="ko-KR" altLang="en-US" dirty="0"/>
              <a:t>그런데 다음날 보석가게 주인이 받았던 수표가 위조수표임이 드러났다</a:t>
            </a:r>
            <a:r>
              <a:rPr lang="en-US" altLang="ko-KR" dirty="0"/>
              <a:t>. </a:t>
            </a:r>
            <a:r>
              <a:rPr lang="ko-KR" altLang="en-US" dirty="0"/>
              <a:t>신사는 이미 보석과 거스름돈을 가지고 간 뒤 였기에 보석가게 주인은 할 수 없이 빵집 주인에게 </a:t>
            </a:r>
            <a:r>
              <a:rPr lang="en-US" altLang="ko-KR" dirty="0"/>
              <a:t>100</a:t>
            </a:r>
            <a:r>
              <a:rPr lang="ko-KR" altLang="en-US" dirty="0"/>
              <a:t>만원을 물어주었다</a:t>
            </a:r>
            <a:r>
              <a:rPr lang="en-US" altLang="ko-KR" dirty="0"/>
              <a:t>. </a:t>
            </a:r>
            <a:r>
              <a:rPr lang="ko-KR" altLang="en-US" dirty="0"/>
              <a:t>이때 보석상 주인이 입은 피해액은 얼마인가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43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4548-8B97-4985-A47F-3409413B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 핫 인코딩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F1F19B9-B0DA-4C18-8A6E-D7FBDE383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337963"/>
              </p:ext>
            </p:extLst>
          </p:nvPr>
        </p:nvGraphicFramePr>
        <p:xfrm>
          <a:off x="4513729" y="2088776"/>
          <a:ext cx="78441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412">
                  <a:extLst>
                    <a:ext uri="{9D8B030D-6E8A-4147-A177-3AD203B41FA5}">
                      <a16:colId xmlns:a16="http://schemas.microsoft.com/office/drawing/2014/main" val="1879085998"/>
                    </a:ext>
                  </a:extLst>
                </a:gridCol>
              </a:tblGrid>
              <a:tr h="304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28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11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6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2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37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7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1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09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13F6D3-55F1-479A-83A5-084CBA4BF379}"/>
              </a:ext>
            </a:extLst>
          </p:cNvPr>
          <p:cNvSpPr txBox="1"/>
          <p:nvPr/>
        </p:nvSpPr>
        <p:spPr>
          <a:xfrm>
            <a:off x="1541929" y="307489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정답 값이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4785C-A22A-4890-8473-1537539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오차함수 </a:t>
            </a:r>
            <a:r>
              <a:rPr lang="en-US" altLang="ko-KR" dirty="0"/>
              <a:t>(</a:t>
            </a:r>
            <a:r>
              <a:rPr lang="ko-KR" altLang="en-US" dirty="0"/>
              <a:t>손실함수</a:t>
            </a:r>
            <a:r>
              <a:rPr lang="en-US" altLang="ko-KR" dirty="0"/>
              <a:t>, loss)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E42B4-0C9B-4CC2-AB58-5C610A51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참값과 </a:t>
            </a:r>
            <a:r>
              <a:rPr lang="ko-KR" altLang="en-US" dirty="0" err="1"/>
              <a:t>예측값의</a:t>
            </a:r>
            <a:r>
              <a:rPr lang="ko-KR" altLang="en-US" dirty="0"/>
              <a:t> 차이 </a:t>
            </a:r>
            <a:r>
              <a:rPr lang="en-US" altLang="ko-KR" dirty="0"/>
              <a:t>(</a:t>
            </a:r>
            <a:r>
              <a:rPr lang="ko-KR" altLang="en-US" dirty="0"/>
              <a:t>얼마나 못하는가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이것을 최소화해 나가야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제곱 평균 오차</a:t>
            </a:r>
            <a:endParaRPr lang="en-US" altLang="ko-KR" dirty="0"/>
          </a:p>
          <a:p>
            <a:r>
              <a:rPr lang="ko-KR" altLang="en-US" dirty="0"/>
              <a:t>교차 엔트로피 오차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4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D6BF-7369-4045-B961-65D50799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 평균 오차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3A41DA-8BA0-4BD6-BE1F-B5FA4CAFC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225" y="3457577"/>
            <a:ext cx="2057400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AE983A-85C6-4D51-9722-8908C021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052762"/>
            <a:ext cx="5600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9664-3DBD-4144-A393-EB86951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엔트로피 오차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AED5ED-08A7-47AC-8870-4FC6293A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6CA459-72EF-4FEB-A0B4-065EC3E6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062287"/>
            <a:ext cx="5000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A92B-2A3A-44A8-BC05-B746B69B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오차함수의 미분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829044-7C57-407F-AAFE-25698AFEB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31374"/>
            <a:ext cx="9601200" cy="1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AE2B-0FEF-4B25-8CCA-9887A355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16B67C-7AA9-491C-9422-C244BF4B0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29" y="2777066"/>
            <a:ext cx="8404927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B06F-D2BB-48E4-B1A1-125F2DA6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모멘텀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BF71E-0BD6-450C-904B-DD58AA2D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2" y="3017463"/>
            <a:ext cx="3730999" cy="17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2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600</TotalTime>
  <Words>365</Words>
  <Application>Microsoft Office PowerPoint</Application>
  <PresentationFormat>와이드스크린</PresentationFormat>
  <Paragraphs>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Garamond</vt:lpstr>
      <vt:lpstr>자연주의</vt:lpstr>
      <vt:lpstr>인공지능 학습의 수학적 원리</vt:lpstr>
      <vt:lpstr>개념</vt:lpstr>
      <vt:lpstr>원 핫 인코딩</vt:lpstr>
      <vt:lpstr>오차함수 (손실함수, loss)</vt:lpstr>
      <vt:lpstr>제곱 평균 오차</vt:lpstr>
      <vt:lpstr>교차 엔트로피 오차</vt:lpstr>
      <vt:lpstr>오차함수의 미분</vt:lpstr>
      <vt:lpstr>SGD</vt:lpstr>
      <vt:lpstr>모멘텀</vt:lpstr>
      <vt:lpstr>파이썬</vt:lpstr>
      <vt:lpstr>붕어빵</vt:lpstr>
      <vt:lpstr>클래스는 붕어빵 틀입니다.</vt:lpstr>
      <vt:lpstr>객체는 붕어빵입니다.</vt:lpstr>
      <vt:lpstr>붕어빵 조리법 틀의 내용</vt:lpstr>
      <vt:lpstr>붕어빵의 내용</vt:lpstr>
      <vt:lpstr>클래스의 내용</vt:lpstr>
      <vt:lpstr>객체의 내용</vt:lpstr>
      <vt:lpstr>클래스 선언의 예시</vt:lpstr>
      <vt:lpstr>클래스 이용의 예시</vt:lpstr>
      <vt:lpstr>생성자</vt:lpstr>
      <vt:lpstr>인자 있는 생성자</vt:lpstr>
      <vt:lpstr>PowerPoint 프레젠테이션</vt:lpstr>
      <vt:lpstr>함수와 변수들을 클래스안에 묶읍시다.</vt:lpstr>
      <vt:lpstr>라이브러리 짜고 클래스에 넣기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수학</dc:title>
  <dc:creator>양현서</dc:creator>
  <cp:lastModifiedBy>양현서</cp:lastModifiedBy>
  <cp:revision>23</cp:revision>
  <dcterms:created xsi:type="dcterms:W3CDTF">2019-07-15T05:17:57Z</dcterms:created>
  <dcterms:modified xsi:type="dcterms:W3CDTF">2019-07-16T00:54:06Z</dcterms:modified>
</cp:coreProperties>
</file>