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BA0B-6F0E-48AC-8602-B0EF1778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94D83-F532-4518-8D1A-6BFE9B9BF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F2576-964A-45A2-96CA-64D62D29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B873-81FA-4556-BB82-1EEE1909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DDEB8-BF0F-44C7-BE87-B440909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5E81D-9408-4896-B429-E4FFF59D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DFDE8-E18F-4CCE-8A8C-69354A30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D4FC5-8B23-4008-AC3F-AA9E3952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F6390-2382-45E1-8179-5AFE8830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746E4-8080-48A6-A067-974A3F9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5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D31B9-D721-4272-9238-1FAD01F9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34D18-FE6C-416E-A6C1-25CDF6A06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2F037-609D-4487-A608-49C490D0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709C-E04E-4934-8076-BA3C65F2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0EEB-2861-4B59-BCFD-7BF5E35D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4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AA95-3E6A-4FBC-941E-843365D1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4D89A-639E-4295-A09D-B4422C4E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17EC-5DCA-4CDB-80E4-DA81DBF9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2B1-B2F5-4035-BA62-66419F0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591D5-0491-43F9-925D-D0CF9DDD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FE03C-8CF2-4115-96C2-740C4BC2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198F4-6161-4406-9CF4-25D0AF5B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84F57-14BA-4867-AC05-BD6030FC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8AB3D-1663-4481-9D74-7BF851FB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79C46-EA6C-4906-B2B3-49E319E7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413D7-2BC2-4403-A552-83A51B53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74873-A995-4793-8AC1-6E98DA2BB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99830-63E8-4B3C-8B5E-D42BE741F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4A68E-D205-4436-BD41-2EA10077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3CE66-D595-4A08-AB32-09E0D7B1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9BC6D-439C-4D50-982B-33CC77A6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4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419B7-454E-4D82-8388-955A26E8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52DE8-C751-4A33-B892-653D9702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811E2-FAC9-4938-94C8-411D56E4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D13B8-7DDF-497B-9DA2-564241CE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65789-364E-479C-B1CE-4CFA89F64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EDD87-AE40-4894-B555-9A51453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6E6EF-0611-49F0-8F32-F3025E78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FC47B6-A830-4482-A81F-F9051C60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6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754E6-91CD-4B1F-BBE6-10DF2985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1137D-2123-455E-998B-3B3DC2D0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C4AB5-108F-4AB9-831B-B65241D1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C9081-27CD-4B90-8B89-773B1E7E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06C7A-B5E6-4423-AA53-7C12A3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FDC09-915D-4CB7-8325-3BDF4789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2066F-5188-4B92-9B20-2D7B454D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C41DC-FCFE-4647-B52F-FC0FB613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CE1C5-E4E5-4664-88B1-ABBAA185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7DDF6-360E-4ECE-8E8F-4B06FB81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363DE-7B6C-46F9-B0DE-736C7B9B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5E66E-7BFE-48ED-94BE-7871BC15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58F01-DFAF-408E-BAEF-094657E0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054C8-E40F-4E59-9AD6-BD17AC96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CEA86-4FE4-4FD1-A482-1A1A6E87F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9856E-33DD-4DB2-BCCE-7B507DB1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AA1AB-58D4-49D0-800C-C82E6AC7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2DADA-9878-4F1D-ACD5-1B229E42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1F23B-2B4E-4CDD-83EF-02C9FEB8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36E247-BE3E-47B2-B931-DB3E8D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917C5-F0B7-4CB8-BE1D-A71F4AD7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614E4-8CF2-4DD0-90E3-484035CE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7303-B859-4637-A44E-ECD5AA1B109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E2A4E-5308-4903-9637-831AEBA40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43219-E049-44DE-91DE-A836A5D1A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CED6-B37E-4C7A-9188-09915BF88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1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2%BD%EC%82%AC_%ED%95%98%EA%B0%95%EB%B2%9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opoliticsindia.in/2015/12/new-scientific-study-suggests-advanced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6162180/gradient-descent-vs-adagrad-vs-momentum-in-tensorflow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euron-nerve-cell-axon-dendrite-29658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udas5594.tistory.com/299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wayfaringpath/2014/02/22/youve-just-been-drafted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hpub.co.kr/3-4-%EC%9D%B4%EC%A7%84-%ED%83%90%EC%83%89-%ED%8A%B8%EB%A6%AC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rightkey.egloos.com/tag/%EC%9D%BC%EC%9D%BC%EA%B3%B5%EB%B6%80/page/3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ckexchange.com/q/7633/1757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tint.info/html/ArtInt_180.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25748/does-relu-layer-work-well-for-a-shallow-networ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5905/derivative-of-softmax-with-respect-to-weigh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5E789-D600-4248-9077-44FCB2B5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+ </a:t>
            </a:r>
            <a:r>
              <a:rPr lang="ko-KR" altLang="en-US" dirty="0"/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C94F6-3EFD-4F8E-8124-9A5CF4CA3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SPLIT 2</a:t>
            </a:r>
            <a:r>
              <a:rPr lang="ko-KR" altLang="en-US" dirty="0"/>
              <a:t>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610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CA03-7677-4DFF-87A9-6542917D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미분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33238-08A1-432A-AF98-28B74777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3" y="3007939"/>
            <a:ext cx="115120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950D-9892-4716-9D46-66A4B79B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(SGD)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5FD798-6B7D-4D86-9461-ABC7D8A9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76525" y="1805781"/>
            <a:ext cx="3486150" cy="3818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F601B-229C-49AD-9EBB-DEA7D4656F0E}"/>
              </a:ext>
            </a:extLst>
          </p:cNvPr>
          <p:cNvSpPr txBox="1"/>
          <p:nvPr/>
        </p:nvSpPr>
        <p:spPr>
          <a:xfrm>
            <a:off x="3562350" y="573979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s://ko.wikipedia.org/wiki/%EA%B2%BD%EC%82%AC_%ED%95%98%EA%B0%95%EB%B2%95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4" tooltip="https://creativecommons.org/licenses/by-sa/3.0/"/>
              </a:rPr>
              <a:t>CC BY-SA</a:t>
            </a:r>
            <a:r>
              <a:rPr lang="ko-KR" altLang="en-US" sz="900" dirty="0"/>
              <a:t> 라이선스가 적용됩니다.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AB8EC-7E4E-4EAA-9787-933F14D04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130" y="3606333"/>
            <a:ext cx="5133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8B22-838C-4F4F-B077-09A31F1B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개량된 경사 하강법들</a:t>
            </a:r>
          </a:p>
        </p:txBody>
      </p:sp>
      <p:pic>
        <p:nvPicPr>
          <p:cNvPr id="5" name="내용 개체 틀 4" descr="실외이(가) 표시된 사진&#10;&#10;자동 생성된 설명">
            <a:extLst>
              <a:ext uri="{FF2B5EF4-FFF2-40B4-BE49-F238E27FC236}">
                <a16:creationId xmlns:a16="http://schemas.microsoft.com/office/drawing/2014/main" id="{C0F06332-B523-45D1-8C11-A98CCA4AC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83239" y="1825625"/>
            <a:ext cx="80255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5D21E-C660-4087-8147-3DB48A9A10E7}"/>
              </a:ext>
            </a:extLst>
          </p:cNvPr>
          <p:cNvSpPr txBox="1"/>
          <p:nvPr/>
        </p:nvSpPr>
        <p:spPr>
          <a:xfrm>
            <a:off x="2083239" y="6176963"/>
            <a:ext cx="8025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exopoliticsindia.in/2015/12/new-scientific-study-suggests-advanced.html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/3.0/"/>
              </a:rPr>
              <a:t>CC BY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34965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FC3AAD5-1783-4C26-B30F-7AFC9B3E5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5761" y="1825625"/>
            <a:ext cx="562047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EF2E7-941B-459A-B58F-5CF63D8883B7}"/>
              </a:ext>
            </a:extLst>
          </p:cNvPr>
          <p:cNvSpPr txBox="1"/>
          <p:nvPr/>
        </p:nvSpPr>
        <p:spPr>
          <a:xfrm>
            <a:off x="3285761" y="6176963"/>
            <a:ext cx="5620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tackoverflow.com/questions/36162180/gradient-descent-vs-adagrad-vs-momentum-in-tensorflow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347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57DA2-D044-45A0-86A1-3F6115B5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모멘텀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BD8C6-AAF2-4F16-B4A5-3CD28501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공이 굴러가는 느낌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77888-ECDC-48E4-8DCE-649A49C9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028950"/>
            <a:ext cx="4848225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D96573-E684-4910-85CE-BDB6F140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5435600"/>
            <a:ext cx="3838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3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B7D1-1A05-4DE6-8B07-C2A877B0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4D3D4-93B8-4607-81DB-7FFC2715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학습률을</a:t>
            </a:r>
            <a:r>
              <a:rPr lang="ko-KR" altLang="en-US" dirty="0"/>
              <a:t> 감소시키는 알고리즘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EFF90-D110-4232-89E3-35B6F932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62250"/>
            <a:ext cx="6438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2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09889-9DB7-4270-94E4-2A892996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D07FE-7301-45CC-963D-2DF50E6A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 + Momentum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64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E9BDF-4A5F-4EDF-A576-3EA61205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파일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14BCD-8503-46E4-ACA6-42EFEAA9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open(“</a:t>
            </a:r>
            <a:r>
              <a:rPr lang="ko-KR" altLang="en-US" dirty="0"/>
              <a:t>파일경로</a:t>
            </a:r>
            <a:r>
              <a:rPr lang="en-US" altLang="ko-KR" dirty="0"/>
              <a:t>”)</a:t>
            </a:r>
          </a:p>
          <a:p>
            <a:r>
              <a:rPr lang="en-US" altLang="ko-KR" dirty="0" err="1"/>
              <a:t>Inputfile</a:t>
            </a:r>
            <a:r>
              <a:rPr lang="en-US" altLang="ko-KR" dirty="0"/>
              <a:t> = open(“</a:t>
            </a:r>
            <a:r>
              <a:rPr lang="ko-KR" altLang="en-US" dirty="0"/>
              <a:t>파일경로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for line in </a:t>
            </a:r>
            <a:r>
              <a:rPr lang="en-US" altLang="ko-KR" dirty="0" err="1"/>
              <a:t>Inputfile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print(line)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3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6146-BCC6-4CDD-A328-EE56224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의 개수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08138-BDBE-4193-967B-8E5B6CBF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8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988F-269C-4EF2-A105-FB1E6F7B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알파벳의 개수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67284-8149-412F-ADBF-3E460341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자료구조가 </a:t>
            </a:r>
            <a:r>
              <a:rPr lang="ko-KR" altLang="en-US" dirty="0" err="1"/>
              <a:t>필요해집니다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통계를 낸다 할 때 정보를 적을 표가 인쇄된 </a:t>
            </a:r>
            <a:r>
              <a:rPr lang="ko-KR" altLang="en-US" dirty="0" err="1"/>
              <a:t>종이라던지가</a:t>
            </a:r>
            <a:r>
              <a:rPr lang="ko-KR" altLang="en-US" dirty="0"/>
              <a:t>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34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E0C8-057C-4ECE-A336-60B11375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A2919-497B-4560-94A1-4FCD3DF1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신경망의 기초 단위입니다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가중치와 편향으로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Ax&gt;b</a:t>
            </a:r>
            <a:r>
              <a:rPr lang="ko-KR" altLang="en-US" dirty="0"/>
              <a:t>이면 활성화</a:t>
            </a:r>
            <a:endParaRPr lang="en-US" altLang="ko-KR" dirty="0"/>
          </a:p>
          <a:p>
            <a:r>
              <a:rPr lang="ko-KR" altLang="en-US" dirty="0"/>
              <a:t>아니면 비활성화</a:t>
            </a: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4BE2342D-0C1B-4540-B5E5-8CC431B0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9650" y="3810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C983-5FA7-411A-AE46-933D6B71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44BE1-A4D7-45AF-8220-3D34F375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</a:p>
          <a:p>
            <a:r>
              <a:rPr lang="en-US" altLang="ko-KR" dirty="0"/>
              <a:t>Stack</a:t>
            </a:r>
          </a:p>
          <a:p>
            <a:r>
              <a:rPr lang="en-US" altLang="ko-KR" dirty="0"/>
              <a:t>Queue</a:t>
            </a:r>
          </a:p>
          <a:p>
            <a:r>
              <a:rPr lang="en-US" altLang="ko-KR" dirty="0"/>
              <a:t>Deque</a:t>
            </a:r>
          </a:p>
          <a:p>
            <a:r>
              <a:rPr lang="en-US" altLang="ko-KR" dirty="0"/>
              <a:t>Tree</a:t>
            </a:r>
          </a:p>
          <a:p>
            <a:r>
              <a:rPr lang="en-US" altLang="ko-KR" dirty="0"/>
              <a:t>Map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17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C5FFF-BD83-4E65-9E2E-401A4CD7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List: </a:t>
            </a:r>
            <a:r>
              <a:rPr lang="ko-KR" altLang="en-US" dirty="0"/>
              <a:t>늘어나는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6DB60-1F13-4ED2-91A8-250D3147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프로그래밍에서의 배열은 연속된 메모리 공간을 </a:t>
            </a:r>
            <a:r>
              <a:rPr lang="ko-KR" altLang="en-US" dirty="0" err="1"/>
              <a:t>할당받아</a:t>
            </a:r>
            <a:r>
              <a:rPr lang="ko-KR" altLang="en-US" dirty="0"/>
              <a:t> 정수 인덱스로 접근 가능한 변수들입니다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a[10];</a:t>
            </a:r>
          </a:p>
          <a:p>
            <a:r>
              <a:rPr lang="en-US" altLang="ko-KR" dirty="0"/>
              <a:t>a[0], a[1], a[3], …a[9]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는 실행시에 길이를 늘릴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6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108D1-AC97-410D-9C9A-D4E5978A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5" name="내용 개체 틀 4" descr="클립아트이(가) 표시된 사진&#10;&#10;자동 생성된 설명">
            <a:extLst>
              <a:ext uri="{FF2B5EF4-FFF2-40B4-BE49-F238E27FC236}">
                <a16:creationId xmlns:a16="http://schemas.microsoft.com/office/drawing/2014/main" id="{D44FE1A5-1B25-42CE-A17E-99C92965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0249" y="2223294"/>
            <a:ext cx="7595661" cy="27011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90398-0071-4EA0-83A8-078A402E8B48}"/>
              </a:ext>
            </a:extLst>
          </p:cNvPr>
          <p:cNvSpPr txBox="1"/>
          <p:nvPr/>
        </p:nvSpPr>
        <p:spPr>
          <a:xfrm>
            <a:off x="3819525" y="5339556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://rudas5594.tistory.com/299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4" tooltip="https://creativecommons.org/licenses/by-nc-sa/3.0/"/>
              </a:rPr>
              <a:t>CC BY-SA-NC</a:t>
            </a:r>
            <a:r>
              <a:rPr lang="ko-KR" altLang="en-US" sz="900" dirty="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62672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2437-2C84-42A7-AB2F-9F2B2452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스택은 </a:t>
            </a:r>
            <a:r>
              <a:rPr lang="en-US" altLang="ko-KR" dirty="0"/>
              <a:t>LIFO(Last in first 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4E657-C1A5-479B-BA22-020EE1EC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들어온게</a:t>
            </a:r>
            <a:r>
              <a:rPr lang="ko-KR" altLang="en-US" dirty="0"/>
              <a:t> 나중에 나가고</a:t>
            </a:r>
            <a:r>
              <a:rPr lang="en-US" altLang="ko-KR" dirty="0"/>
              <a:t>, </a:t>
            </a:r>
            <a:r>
              <a:rPr lang="ko-KR" altLang="en-US" dirty="0"/>
              <a:t>나중에 들어온 게 먼저 나가는 느낌입니다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셔틀버스를 탈 때는 정류장에 먼저 줄 선 사람이 먼저 타지만</a:t>
            </a:r>
            <a:r>
              <a:rPr lang="en-US" altLang="ko-KR" dirty="0"/>
              <a:t> </a:t>
            </a:r>
            <a:r>
              <a:rPr lang="ko-KR" altLang="en-US" dirty="0"/>
              <a:t>내릴 때는 가장 마지막에 탄 사람이 먼저 내립니다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9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BA62-017E-4E38-B011-A7147D8B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큐</a:t>
            </a:r>
          </a:p>
        </p:txBody>
      </p:sp>
      <p:pic>
        <p:nvPicPr>
          <p:cNvPr id="5" name="내용 개체 틀 4" descr="사람이(가) 표시된 사진&#10;&#10;자동 생성된 설명">
            <a:extLst>
              <a:ext uri="{FF2B5EF4-FFF2-40B4-BE49-F238E27FC236}">
                <a16:creationId xmlns:a16="http://schemas.microsoft.com/office/drawing/2014/main" id="{958DE3E6-1B3D-4E2A-9CB3-2C358E07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8820" y="2151158"/>
            <a:ext cx="8214360" cy="3700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E560E-66D0-4918-9BF0-3B0E845D673E}"/>
              </a:ext>
            </a:extLst>
          </p:cNvPr>
          <p:cNvSpPr txBox="1"/>
          <p:nvPr/>
        </p:nvSpPr>
        <p:spPr>
          <a:xfrm>
            <a:off x="1988820" y="5851430"/>
            <a:ext cx="8214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://www.coetail.com/wayfaringpath/2014/02/22/youve-just-been-drafted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nc-sa/3.0/"/>
              </a:rPr>
              <a:t>CC BY-SA-NC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60159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448C-3278-49F4-8389-8E9274DD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큐는 줄서기와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6D27A-C41B-424D-9316-51E16591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FIFO(First in first out)</a:t>
            </a:r>
          </a:p>
          <a:p>
            <a:endParaRPr lang="en-US" altLang="ko-KR" dirty="0"/>
          </a:p>
          <a:p>
            <a:r>
              <a:rPr lang="ko-KR" altLang="en-US" dirty="0"/>
              <a:t>먼저 들어온 데이터가 먼저 나갑니다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빨대 끝에 계속 뭔가를 밀어 넣게 되면 먼저 들어온 것이 먼저 나갑니다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62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5F61-B251-46AF-8110-ED3D2817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Deque-Double ended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07345-B58D-43F3-B5EB-2E8DB521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양방향 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빨대에서 양쪽으로 데이터를 집어 넣을 수 있다면 어느 </a:t>
            </a:r>
            <a:r>
              <a:rPr lang="ko-KR" altLang="en-US" dirty="0" err="1"/>
              <a:t>방향으로든</a:t>
            </a:r>
            <a:r>
              <a:rPr lang="ko-KR" altLang="en-US" dirty="0"/>
              <a:t> 순서대로 나오게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F7D82-864E-4037-8D8F-ADFFBECC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614738"/>
            <a:ext cx="7972425" cy="2562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772CCA-3A6E-4EC5-AE64-A601B365E3E0}"/>
              </a:ext>
            </a:extLst>
          </p:cNvPr>
          <p:cNvSpPr/>
          <p:nvPr/>
        </p:nvSpPr>
        <p:spPr>
          <a:xfrm>
            <a:off x="5209707" y="6311900"/>
            <a:ext cx="5296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https://blog.naver.com/justkukaro/220515795433</a:t>
            </a:r>
          </a:p>
        </p:txBody>
      </p:sp>
    </p:spTree>
    <p:extLst>
      <p:ext uri="{BB962C8B-B14F-4D97-AF65-F5344CB8AC3E}">
        <p14:creationId xmlns:p14="http://schemas.microsoft.com/office/powerpoint/2010/main" val="263562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2737-D219-4232-9769-005F2A65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Tree-</a:t>
            </a:r>
            <a:r>
              <a:rPr lang="ko-KR" altLang="en-US" dirty="0"/>
              <a:t>트리 나무 모양입니다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79D6D4-3805-4EE4-AD09-30910B535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2863" y="2433936"/>
            <a:ext cx="6396431" cy="3573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0CA0D-CF63-4206-9374-3AE44D805329}"/>
              </a:ext>
            </a:extLst>
          </p:cNvPr>
          <p:cNvSpPr txBox="1"/>
          <p:nvPr/>
        </p:nvSpPr>
        <p:spPr>
          <a:xfrm>
            <a:off x="3951989" y="6464000"/>
            <a:ext cx="6396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://ehpub.co.kr/3-4-%EC%9D%B4%EC%A7%84-%ED%83%90%EC%83%89-%ED%8A%B8%EB%A6%AC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086540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18A1-4D68-4E1A-96C9-8C142E59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/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37D10-0D15-4B4F-8784-967024DC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뭐는 뭐 뭐는 뭐 뭐는 뭐 뭐는 뭐 이렇게 매핑을 해 놓은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줄긋기 문제의 답을 저장하는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84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49464-A2A7-4B1F-9EFE-BB006D6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/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8C2BCA6-F67A-45E0-AF94-B7EEF92D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7250" y="1223963"/>
            <a:ext cx="3810000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C651B-F3D8-448B-B899-8932B237124D}"/>
              </a:ext>
            </a:extLst>
          </p:cNvPr>
          <p:cNvSpPr txBox="1"/>
          <p:nvPr/>
        </p:nvSpPr>
        <p:spPr>
          <a:xfrm>
            <a:off x="4667250" y="617696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://brightkey.egloos.com/tag/%EC%9D%BC%EC%9D%BC%EA%B3%B5%EB%B6%80/page/3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388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B628-4F43-452D-81CF-60E9937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F958D-B7B9-4220-9323-3E33BFFF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하나 가지고는 선형 문제만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https://ai.stackexchange.com/q/7633/17577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059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04A67-32FF-4FB8-9808-3ED2BA3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인덱스로 문자열을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36D3A-A6DB-4EE9-9468-5F7E0505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Enkodic</a:t>
            </a:r>
            <a:r>
              <a:rPr lang="en-US" altLang="ko-KR" dirty="0"/>
              <a:t>[‘apple’]=‘</a:t>
            </a:r>
            <a:r>
              <a:rPr lang="ko-KR" altLang="en-US" dirty="0"/>
              <a:t>사과</a:t>
            </a:r>
            <a:r>
              <a:rPr lang="en-US" altLang="ko-KR" dirty="0"/>
              <a:t>’</a:t>
            </a:r>
          </a:p>
          <a:p>
            <a:r>
              <a:rPr lang="en-US" altLang="ko-KR" dirty="0" err="1"/>
              <a:t>Enkodic</a:t>
            </a:r>
            <a:r>
              <a:rPr lang="en-US" altLang="ko-KR" dirty="0"/>
              <a:t>[‘pear’]=‘</a:t>
            </a:r>
            <a:r>
              <a:rPr lang="ko-KR" altLang="en-US" dirty="0"/>
              <a:t>배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97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9738-CC14-4CB4-836D-D62D609B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파일을 받으면 알파벳의 개수를 세는 프로그램을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7815-C099-4F62-A13D-BDB367BB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값</a:t>
            </a:r>
            <a:r>
              <a:rPr lang="en-US" altLang="ko-KR" dirty="0"/>
              <a:t>, </a:t>
            </a:r>
            <a:r>
              <a:rPr lang="ko-KR" altLang="en-US" dirty="0"/>
              <a:t>알파벳을 키로 갖는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04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B18C0B-C592-447F-A0F6-CAA3B894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45" y="0"/>
            <a:ext cx="980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D45D9-3990-466B-965E-0C0CBBFF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585912"/>
            <a:ext cx="8724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37AD-C92E-4787-9917-6906A91B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 </a:t>
            </a:r>
            <a:r>
              <a:rPr lang="en-US" altLang="ko-KR" dirty="0"/>
              <a:t>- </a:t>
            </a:r>
            <a:r>
              <a:rPr lang="ko-KR" altLang="en-US" dirty="0"/>
              <a:t>비선형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4A2F13-412E-49F5-AF1F-C5E63A0FA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38375" y="2732236"/>
            <a:ext cx="6783939" cy="29424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B584E-29F5-4EF4-8571-83E738358B45}"/>
              </a:ext>
            </a:extLst>
          </p:cNvPr>
          <p:cNvSpPr txBox="1"/>
          <p:nvPr/>
        </p:nvSpPr>
        <p:spPr>
          <a:xfrm>
            <a:off x="3724275" y="6515894"/>
            <a:ext cx="454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알 수 없는 작성자 님의 </a:t>
            </a:r>
            <a:r>
              <a:rPr lang="ko-KR" altLang="en-US" sz="900" dirty="0">
                <a:hlinkClick r:id="rId3" tooltip="http://artint.info/html/ArtInt_180.html"/>
              </a:rPr>
              <a:t>이 사진</a:t>
            </a:r>
            <a:r>
              <a:rPr lang="ko-KR" altLang="en-US" sz="900" dirty="0"/>
              <a:t>에는 </a:t>
            </a:r>
            <a:r>
              <a:rPr lang="ko-KR" altLang="en-US" sz="900" dirty="0">
                <a:hlinkClick r:id="rId4" tooltip="https://creativecommons.org/licenses/by-nc-nd/3.0/"/>
              </a:rPr>
              <a:t>CC BY-NC-ND</a:t>
            </a:r>
            <a:r>
              <a:rPr lang="ko-KR" altLang="en-US" sz="900" dirty="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06169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65AC-167E-47E9-9473-31356B4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비선형</a:t>
            </a:r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3E242181-4C4D-4F67-BBB6-FF086BC2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8425" y="2610644"/>
            <a:ext cx="6915150" cy="2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CFC7E-C105-4C26-BFF2-B28EDD4EB755}"/>
              </a:ext>
            </a:extLst>
          </p:cNvPr>
          <p:cNvSpPr txBox="1"/>
          <p:nvPr/>
        </p:nvSpPr>
        <p:spPr>
          <a:xfrm>
            <a:off x="2638425" y="5391944"/>
            <a:ext cx="6915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tats.stackexchange.com/questions/225748/does-relu-layer-work-well-for-a-shallow-network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87657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3EFFF-A2D4-41A0-B241-93FD31EF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041"/>
            <a:ext cx="10515600" cy="1325563"/>
          </a:xfrm>
        </p:spPr>
        <p:txBody>
          <a:bodyPr/>
          <a:lstStyle/>
          <a:p>
            <a:r>
              <a:rPr lang="ko-KR" altLang="en-US" dirty="0"/>
              <a:t>신경망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EE5D557-A1EF-4D5C-B2F6-281516C4DAA2}"/>
              </a:ext>
            </a:extLst>
          </p:cNvPr>
          <p:cNvGrpSpPr/>
          <p:nvPr/>
        </p:nvGrpSpPr>
        <p:grpSpPr>
          <a:xfrm>
            <a:off x="134470" y="1138517"/>
            <a:ext cx="2277035" cy="5396753"/>
            <a:chOff x="349624" y="1093694"/>
            <a:chExt cx="4679576" cy="58629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B949A4-2047-4102-A936-B5DF67258228}"/>
                </a:ext>
              </a:extLst>
            </p:cNvPr>
            <p:cNvSpPr/>
            <p:nvPr/>
          </p:nvSpPr>
          <p:spPr>
            <a:xfrm>
              <a:off x="735106" y="1541929"/>
              <a:ext cx="519953" cy="451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2EC49E-F50A-4F45-952B-B3A988BFD363}"/>
                </a:ext>
              </a:extLst>
            </p:cNvPr>
            <p:cNvSpPr/>
            <p:nvPr/>
          </p:nvSpPr>
          <p:spPr>
            <a:xfrm>
              <a:off x="1658471" y="1461247"/>
              <a:ext cx="2402541" cy="4598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가중치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2DC6DFC-9CDD-4A9F-ABC3-C6C281FC0801}"/>
                </a:ext>
              </a:extLst>
            </p:cNvPr>
            <p:cNvSpPr/>
            <p:nvPr/>
          </p:nvSpPr>
          <p:spPr>
            <a:xfrm>
              <a:off x="1873624" y="6266329"/>
              <a:ext cx="2187388" cy="46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편향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8EC771F-34D7-4D36-9478-2CBD507AFDDC}"/>
                </a:ext>
              </a:extLst>
            </p:cNvPr>
            <p:cNvSpPr/>
            <p:nvPr/>
          </p:nvSpPr>
          <p:spPr>
            <a:xfrm>
              <a:off x="349624" y="1093694"/>
              <a:ext cx="4679576" cy="586291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BF0361-CE05-4014-A582-0E94AEB8CA1B}"/>
              </a:ext>
            </a:extLst>
          </p:cNvPr>
          <p:cNvGrpSpPr/>
          <p:nvPr/>
        </p:nvGrpSpPr>
        <p:grpSpPr>
          <a:xfrm>
            <a:off x="3832408" y="1138517"/>
            <a:ext cx="2057400" cy="5396753"/>
            <a:chOff x="349624" y="1093694"/>
            <a:chExt cx="4679576" cy="58629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7B1782-914B-4738-A9D4-1C24852A1BA3}"/>
                </a:ext>
              </a:extLst>
            </p:cNvPr>
            <p:cNvSpPr/>
            <p:nvPr/>
          </p:nvSpPr>
          <p:spPr>
            <a:xfrm>
              <a:off x="735106" y="1541929"/>
              <a:ext cx="519953" cy="451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75FB1B-5DFB-43C7-B5E3-35040DB96F30}"/>
                </a:ext>
              </a:extLst>
            </p:cNvPr>
            <p:cNvSpPr/>
            <p:nvPr/>
          </p:nvSpPr>
          <p:spPr>
            <a:xfrm>
              <a:off x="1658471" y="1461247"/>
              <a:ext cx="2402541" cy="4598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가중치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842B840-2491-4F63-8038-10C81AFD2CD4}"/>
                </a:ext>
              </a:extLst>
            </p:cNvPr>
            <p:cNvSpPr/>
            <p:nvPr/>
          </p:nvSpPr>
          <p:spPr>
            <a:xfrm>
              <a:off x="1873624" y="6266329"/>
              <a:ext cx="2187388" cy="46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편향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0B7DBC1-061E-4DFB-B6B7-A1670E2CCD07}"/>
                </a:ext>
              </a:extLst>
            </p:cNvPr>
            <p:cNvSpPr/>
            <p:nvPr/>
          </p:nvSpPr>
          <p:spPr>
            <a:xfrm>
              <a:off x="349624" y="1093694"/>
              <a:ext cx="4679576" cy="586291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액자 14">
            <a:extLst>
              <a:ext uri="{FF2B5EF4-FFF2-40B4-BE49-F238E27FC236}">
                <a16:creationId xmlns:a16="http://schemas.microsoft.com/office/drawing/2014/main" id="{72D193F8-55F6-4A5E-A34B-B108D52A5DF1}"/>
              </a:ext>
            </a:extLst>
          </p:cNvPr>
          <p:cNvSpPr/>
          <p:nvPr/>
        </p:nvSpPr>
        <p:spPr>
          <a:xfrm>
            <a:off x="2563904" y="1130677"/>
            <a:ext cx="1091142" cy="53059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비선형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67C5A2-D052-4B74-83B5-BED6664986A7}"/>
              </a:ext>
            </a:extLst>
          </p:cNvPr>
          <p:cNvGrpSpPr/>
          <p:nvPr/>
        </p:nvGrpSpPr>
        <p:grpSpPr>
          <a:xfrm>
            <a:off x="7346574" y="1165409"/>
            <a:ext cx="2057400" cy="5396753"/>
            <a:chOff x="349624" y="1093694"/>
            <a:chExt cx="4679576" cy="58629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521964-0823-4731-8EA0-DA7B91DB5789}"/>
                </a:ext>
              </a:extLst>
            </p:cNvPr>
            <p:cNvSpPr/>
            <p:nvPr/>
          </p:nvSpPr>
          <p:spPr>
            <a:xfrm>
              <a:off x="735106" y="1541929"/>
              <a:ext cx="519953" cy="451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9DDFE1-D32F-4E99-A36A-9323D41297B1}"/>
                </a:ext>
              </a:extLst>
            </p:cNvPr>
            <p:cNvSpPr/>
            <p:nvPr/>
          </p:nvSpPr>
          <p:spPr>
            <a:xfrm>
              <a:off x="1658471" y="1461247"/>
              <a:ext cx="2402541" cy="4598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가중치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F52A31-1FD2-4FD8-8A14-AD4E25703231}"/>
                </a:ext>
              </a:extLst>
            </p:cNvPr>
            <p:cNvSpPr/>
            <p:nvPr/>
          </p:nvSpPr>
          <p:spPr>
            <a:xfrm>
              <a:off x="1873624" y="6266329"/>
              <a:ext cx="2187388" cy="46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편향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0B1537C-9AEC-4303-9CE4-B0DD213C45F4}"/>
                </a:ext>
              </a:extLst>
            </p:cNvPr>
            <p:cNvSpPr/>
            <p:nvPr/>
          </p:nvSpPr>
          <p:spPr>
            <a:xfrm>
              <a:off x="349624" y="1093694"/>
              <a:ext cx="4679576" cy="586291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484F42F5-8824-4694-BF5C-53248C18A906}"/>
              </a:ext>
            </a:extLst>
          </p:cNvPr>
          <p:cNvSpPr/>
          <p:nvPr/>
        </p:nvSpPr>
        <p:spPr>
          <a:xfrm>
            <a:off x="6078070" y="1157569"/>
            <a:ext cx="1091142" cy="53059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비선형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3803E044-2DB0-4747-BAD3-D768E32CD843}"/>
              </a:ext>
            </a:extLst>
          </p:cNvPr>
          <p:cNvSpPr/>
          <p:nvPr/>
        </p:nvSpPr>
        <p:spPr>
          <a:xfrm>
            <a:off x="9601203" y="1148603"/>
            <a:ext cx="1091142" cy="530598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마무리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9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57A6-A187-40A8-923C-CFE87C5C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마무리함수 </a:t>
            </a:r>
            <a:r>
              <a:rPr lang="en-US" altLang="ko-KR" dirty="0"/>
              <a:t>- </a:t>
            </a:r>
            <a:r>
              <a:rPr lang="ko-KR" altLang="en-US" dirty="0" err="1"/>
              <a:t>소프트맥스함수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확률로 바꿔줍니다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2581B5F-1C8D-46E9-A65D-684AEE3D4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6000" y="2006056"/>
            <a:ext cx="7400000" cy="39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F8F26-21A4-424B-81E3-D58CF0703269}"/>
              </a:ext>
            </a:extLst>
          </p:cNvPr>
          <p:cNvSpPr txBox="1"/>
          <p:nvPr/>
        </p:nvSpPr>
        <p:spPr>
          <a:xfrm>
            <a:off x="2396000" y="5996532"/>
            <a:ext cx="74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tats.stackexchange.com/questions/265905/derivative-of-softmax-with-respect-to-weights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45126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497</Words>
  <Application>Microsoft Office PowerPoint</Application>
  <PresentationFormat>와이드스크린</PresentationFormat>
  <Paragraphs>101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인공지능 + 자료구조</vt:lpstr>
      <vt:lpstr>퍼셉트론</vt:lpstr>
      <vt:lpstr>다층 퍼셉트론</vt:lpstr>
      <vt:lpstr>PowerPoint 프레젠테이션</vt:lpstr>
      <vt:lpstr>PowerPoint 프레젠테이션</vt:lpstr>
      <vt:lpstr>시그모이드 함수 - 비선형</vt:lpstr>
      <vt:lpstr>ReLU 함수 - 비선형</vt:lpstr>
      <vt:lpstr>신경망</vt:lpstr>
      <vt:lpstr>마무리함수 - 소프트맥스함수 – 확률로 바꿔줍니다.</vt:lpstr>
      <vt:lpstr>수치 미분</vt:lpstr>
      <vt:lpstr>경사 하강법(SGD)</vt:lpstr>
      <vt:lpstr>개량된 경사 하강법들</vt:lpstr>
      <vt:lpstr>PowerPoint 프레젠테이션</vt:lpstr>
      <vt:lpstr>모멘텀</vt:lpstr>
      <vt:lpstr>AdaGrad</vt:lpstr>
      <vt:lpstr>Adam</vt:lpstr>
      <vt:lpstr>파이썬 파일 읽고 쓰기</vt:lpstr>
      <vt:lpstr>A의 개수 세기</vt:lpstr>
      <vt:lpstr>알파벳의 개수 세기</vt:lpstr>
      <vt:lpstr>자료구조의 종류</vt:lpstr>
      <vt:lpstr>List: 늘어나는 배열</vt:lpstr>
      <vt:lpstr>Stack</vt:lpstr>
      <vt:lpstr>Stack스택은 LIFO(Last in first out)</vt:lpstr>
      <vt:lpstr>Queue큐</vt:lpstr>
      <vt:lpstr>큐는 줄서기와 같습니다.</vt:lpstr>
      <vt:lpstr>Deque-Double ended queue</vt:lpstr>
      <vt:lpstr>Tree-트리 나무 모양입니다.</vt:lpstr>
      <vt:lpstr>맵/ 딕셔너리</vt:lpstr>
      <vt:lpstr>맵/딕셔너리</vt:lpstr>
      <vt:lpstr>배열의 인덱스로 문자열을 사용한다.</vt:lpstr>
      <vt:lpstr>어떤 파일을 받으면 알파벳의 개수를 세는 프로그램을 만들어 봅시다.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학습법</dc:title>
  <dc:creator>양현서</dc:creator>
  <cp:lastModifiedBy>양현서</cp:lastModifiedBy>
  <cp:revision>16</cp:revision>
  <dcterms:created xsi:type="dcterms:W3CDTF">2019-07-07T09:54:56Z</dcterms:created>
  <dcterms:modified xsi:type="dcterms:W3CDTF">2019-07-08T12:24:49Z</dcterms:modified>
</cp:coreProperties>
</file>