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7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48BCD-CF5E-432C-8259-1AC9AE2A6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7DAC6B-703E-4DE9-8695-4A3BACD45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D3CDB-80E2-4772-A468-C7F7A034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1620-2EAE-4F08-BC7A-A8E597CD79CB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E3738-20AD-48EC-B844-56F5B15E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B0C42-A88B-4E69-9D02-9CA412B9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77E-8999-42F5-B81F-3E585CF9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D3D75-E527-45E0-8DA6-3243881A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CE45CD-7BA2-42F4-87F9-1624DD03E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22BA1-5AE0-4064-A01C-D5F1565F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1620-2EAE-4F08-BC7A-A8E597CD79CB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CE901-10DE-4308-B234-14C62F36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54F89-E92F-4CB2-8F03-588EA8A7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77E-8999-42F5-B81F-3E585CF9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4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603EEB-DAC9-469B-BC93-984DBFC48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64FB1-025D-4FD6-A62D-0840592CE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FAFE2-BE62-42F3-B047-FE18452E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1620-2EAE-4F08-BC7A-A8E597CD79CB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C80A8-A608-4E49-A88C-01D4E712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C91BE-8076-4DDD-A204-27D19900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77E-8999-42F5-B81F-3E585CF9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2A9EE-8EE9-4612-89BA-8BCF5BB7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4A3F0-4C61-483E-9CC5-359413A3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31016-8514-4800-920A-E58BD1CB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1620-2EAE-4F08-BC7A-A8E597CD79CB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212E6-B032-4A99-B73F-0AD6773E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31D3C-A567-46BB-8072-9B20C762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77E-8999-42F5-B81F-3E585CF9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3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7A845-E6E6-4D98-BBE8-1FB678AD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99203-A3B3-4ACF-A816-BC4302B8F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AB4EA-86EF-46CD-A6C6-100C9E79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1620-2EAE-4F08-BC7A-A8E597CD79CB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00E7B-9822-43BB-8C8A-70012B9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67A2A-34A1-47B6-95FB-F69F7054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77E-8999-42F5-B81F-3E585CF9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7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D2E2A-0853-4B04-A971-61E39AC8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1931B-EBE4-47C2-8069-A0BD817A4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F6909-FE5E-4F98-A204-543337EA5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1AE45-65F8-4ADF-871A-1CBF144F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1620-2EAE-4F08-BC7A-A8E597CD79CB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3654B-2F5A-4C30-8AEB-2DF6BA63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7DC5B-8E83-4904-9E2E-8C87179A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77E-8999-42F5-B81F-3E585CF9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7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DC68-B343-4634-9340-DAB26DA0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2986D-4FF0-4E4F-A524-8951A783E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AE5639-91E3-452B-B4F7-1E798E0B5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EA6DAF-B5BA-4D2B-BB56-4D193C68A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B6E23-2374-455C-B35B-AA76A9100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544654-68D5-4276-A1FC-197656EE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1620-2EAE-4F08-BC7A-A8E597CD79CB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F55EF8-F6CD-428F-85E2-9AF2F343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29017F-1F2B-443B-96FA-8F72E5E7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77E-8999-42F5-B81F-3E585CF9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0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4CFF9-7F5A-41A8-87B0-06636928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5AEF0A-46AF-48CD-8ED0-745A1D27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1620-2EAE-4F08-BC7A-A8E597CD79CB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70117B-8614-4FFF-9552-C5585D60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106775-0936-4F14-BFE6-0CC021EF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77E-8999-42F5-B81F-3E585CF9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9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9E3318-9D8C-4C6F-A0ED-DF7407BB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1620-2EAE-4F08-BC7A-A8E597CD79CB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1F6A05-4A8C-4FE0-9F5A-1ADC8FEC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05D7E8-8C84-413E-9319-4ACED372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77E-8999-42F5-B81F-3E585CF9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8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38EEF-4D87-4B3A-85D9-78F7452C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9F451-ED85-443C-81A2-B91AFCDD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AB17F-2D9C-4301-8352-16BC63BF1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44043-919E-405C-821F-D165D224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1620-2EAE-4F08-BC7A-A8E597CD79CB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6EE58A-DE25-43B2-AEC8-EBC0ED87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09843-CA84-47F9-BFAF-037B4484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77E-8999-42F5-B81F-3E585CF9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1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7CF4E-E3C6-4C69-83C3-16042E2A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D07164-BBC5-442F-91C2-CC4976FDA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1D98C6-5173-407C-B487-701AEB32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2D3B56-9CF7-4509-859D-E43FBF1C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1620-2EAE-4F08-BC7A-A8E597CD79CB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9F114-5182-4A04-B718-F5132BEF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8AD3A-CF56-4402-9070-0CD5B8DF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77E-8999-42F5-B81F-3E585CF9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44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1DCB68-FD1A-443E-9914-3EE0394C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B8699-253E-4D5E-947E-84769E01B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F81A4-9D83-422E-89BC-2B36581E7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21620-2EAE-4F08-BC7A-A8E597CD79CB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1965B-CA62-4A1F-9E76-D7C5C8ECD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7127B-036A-4F89-9994-BE42A43D8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F77E-8999-42F5-B81F-3E585CF9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57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0045967-8E0C-4C1E-A582-B1726374E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ko-KR" altLang="en-US" sz="6600">
                <a:solidFill>
                  <a:srgbClr val="FFFFFF"/>
                </a:solidFill>
              </a:rPr>
              <a:t>파이썬으로 할 수 있는 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09D2D7-2F4D-4CB2-BEC8-1BE3355B9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SNU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>
                <a:solidFill>
                  <a:srgbClr val="FFFFFF"/>
                </a:solidFill>
              </a:rPr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107693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47777-BA46-48D3-A44F-E05A597F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물론 </a:t>
            </a:r>
            <a:r>
              <a:rPr lang="ko-KR" altLang="en-US" dirty="0" err="1"/>
              <a:t>파이썬으로</a:t>
            </a:r>
            <a:r>
              <a:rPr lang="ko-KR" altLang="en-US" dirty="0"/>
              <a:t> 게임도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C5AABD-B751-4892-A4A8-920A2460E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85" y="1690688"/>
            <a:ext cx="6155252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DF31BE-267C-408E-9E3E-D72F844C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인공지능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DF20F-875F-4FAF-AFA1-0C7EC58E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행렬</a:t>
            </a:r>
            <a:r>
              <a:rPr lang="en-US"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……..</a:t>
            </a:r>
            <a:r>
              <a:rPr lang="ko-KR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의 숫자를 적당하게 끼워맞춰서</a:t>
            </a:r>
            <a:r>
              <a:rPr lang="en-US"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원하는 결과가 나오게 하는 것이다</a:t>
            </a:r>
            <a:r>
              <a:rPr lang="en-US"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328FEC-B1AE-46F1-850C-B03BCCEAF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066" y="4961404"/>
            <a:ext cx="22669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0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320B9-94EA-43E8-A044-E3393BB8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개발의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EAEC5C-29B6-41A2-9CE3-3C31D8C6C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257425"/>
            <a:ext cx="108394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8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D2396-C0D6-46E0-B836-8F15D9F0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3D7A6-AB49-4660-9A8D-140A91E1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벡터 형식으로 바꾸는 처리를 생각하면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이미지는 </a:t>
            </a:r>
            <a:r>
              <a:rPr lang="en-US" altLang="ko-KR" dirty="0"/>
              <a:t>2D</a:t>
            </a:r>
            <a:r>
              <a:rPr lang="ko-KR" altLang="en-US" dirty="0"/>
              <a:t>데이터인데 이것을 </a:t>
            </a:r>
            <a:r>
              <a:rPr lang="en-US" altLang="ko-KR" dirty="0"/>
              <a:t>1</a:t>
            </a:r>
            <a:r>
              <a:rPr lang="ko-KR" altLang="en-US" dirty="0"/>
              <a:t>차원으로 길게 찢어서 펼친다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76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FFF05-7C6C-4A47-9F44-A51A070F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인공지능의 연구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087CE-9A0B-4C27-805F-9B980BE20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이것을 빠르고 효율적으로 만드는 알고리즘을 찾는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5ED694-5C0C-40BF-908D-6EC224B06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700"/>
            <a:ext cx="108394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31BBE-3D23-4DA7-AE6E-5EE0983A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3AE5D-0F57-46FE-A15C-968B3ECB9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688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해답</a:t>
            </a:r>
            <a:r>
              <a:rPr lang="en-US" altLang="ko-KR" dirty="0"/>
              <a:t>: </a:t>
            </a:r>
            <a:r>
              <a:rPr lang="ko-KR" altLang="en-US" dirty="0"/>
              <a:t>미분해서 </a:t>
            </a:r>
            <a:r>
              <a:rPr lang="en-US" altLang="ko-KR" dirty="0"/>
              <a:t>0</a:t>
            </a:r>
            <a:r>
              <a:rPr lang="ko-KR" altLang="en-US" dirty="0"/>
              <a:t>되는 점을 찾는다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저</a:t>
            </a:r>
            <a:r>
              <a:rPr lang="en-US" altLang="ko-KR" dirty="0"/>
              <a:t> </a:t>
            </a:r>
            <a:r>
              <a:rPr lang="ko-KR" altLang="en-US" dirty="0"/>
              <a:t>그래프가 </a:t>
            </a:r>
            <a:r>
              <a:rPr lang="en-US" altLang="ko-KR" dirty="0"/>
              <a:t>f</a:t>
            </a:r>
            <a:r>
              <a:rPr lang="ko-KR" altLang="en-US" dirty="0"/>
              <a:t>의 그래프라 치면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이 점을 찾는다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543AD8-D63C-4551-9C27-0699A80F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37"/>
            <a:ext cx="10248900" cy="2162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13893F-764F-41B4-902A-5211BEB5E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6" y="3462339"/>
            <a:ext cx="3619500" cy="275568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1FB5F5-9CFF-41AC-9469-F49DE0760CB1}"/>
              </a:ext>
            </a:extLst>
          </p:cNvPr>
          <p:cNvCxnSpPr/>
          <p:nvPr/>
        </p:nvCxnSpPr>
        <p:spPr>
          <a:xfrm>
            <a:off x="4715435" y="5199529"/>
            <a:ext cx="4247591" cy="2868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783C5C-02D0-4FF4-9088-E3BC2D3280B5}"/>
              </a:ext>
            </a:extLst>
          </p:cNvPr>
          <p:cNvSpPr txBox="1"/>
          <p:nvPr/>
        </p:nvSpPr>
        <p:spPr>
          <a:xfrm>
            <a:off x="4310641" y="483019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점</a:t>
            </a:r>
          </a:p>
        </p:txBody>
      </p:sp>
    </p:spTree>
    <p:extLst>
      <p:ext uri="{BB962C8B-B14F-4D97-AF65-F5344CB8AC3E}">
        <p14:creationId xmlns:p14="http://schemas.microsoft.com/office/powerpoint/2010/main" val="3092798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1156B-4DD4-4C7F-BA56-451785E3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점을 찾는 방법의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EEE0E-555D-427B-A5CB-253B05BE8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저렇게 공을 굴려서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가장 마지막에 도달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하는 점을 찾는다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(Gradient-Descent</a:t>
            </a:r>
          </a:p>
          <a:p>
            <a:pPr marL="0" indent="0">
              <a:buNone/>
            </a:pPr>
            <a:r>
              <a:rPr lang="en-US" altLang="ko-KR" dirty="0"/>
              <a:t>   method)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EBC251-4914-4A7C-B309-74764968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1555225"/>
            <a:ext cx="6324601" cy="481520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65CD618-4151-4E4E-866E-6E09CE2F871C}"/>
              </a:ext>
            </a:extLst>
          </p:cNvPr>
          <p:cNvSpPr/>
          <p:nvPr/>
        </p:nvSpPr>
        <p:spPr>
          <a:xfrm>
            <a:off x="5729287" y="2628900"/>
            <a:ext cx="733425" cy="733425"/>
          </a:xfrm>
          <a:prstGeom prst="ellipse">
            <a:avLst/>
          </a:prstGeom>
          <a:scene3d>
            <a:camera prst="orthographicFront"/>
            <a:lightRig rig="soft" dir="t"/>
          </a:scene3d>
          <a:sp3d extrusionH="203200">
            <a:bevelT w="514350" h="292100"/>
            <a:bevelB w="247650" h="3302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42D46-9254-4E56-BDF7-4ACC2440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켜는 법 </a:t>
            </a:r>
            <a:r>
              <a:rPr lang="en-US" altLang="ko-KR" dirty="0"/>
              <a:t>(</a:t>
            </a:r>
            <a:r>
              <a:rPr lang="ko-KR" altLang="en-US" dirty="0"/>
              <a:t>간단한 작업용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593ED-C4FF-48EB-A740-D77F128B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윈도우의 시작메뉴나 맥의 프로그램 찾기</a:t>
            </a:r>
            <a:r>
              <a:rPr lang="en-US" altLang="ko-KR" dirty="0"/>
              <a:t>?</a:t>
            </a:r>
            <a:r>
              <a:rPr lang="ko-KR" altLang="en-US" dirty="0"/>
              <a:t>에서 </a:t>
            </a:r>
            <a:r>
              <a:rPr lang="en-US" altLang="ko-KR" dirty="0"/>
              <a:t>IDLE</a:t>
            </a:r>
            <a:r>
              <a:rPr lang="ko-KR" altLang="en-US" dirty="0"/>
              <a:t>를 검색하여 실행합니다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551983-1BE0-4F17-A80A-87D58000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3096419"/>
            <a:ext cx="4029075" cy="1123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AEBFA6-A1F7-4295-91A7-62EC1F8C7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37" y="2238375"/>
            <a:ext cx="71532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347F7-19FE-4D40-88B4-73301935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계산을 하고 싶은데 귀찮을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139BC-4529-4566-A759-A41DF21D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(computer)</a:t>
            </a:r>
            <a:r>
              <a:rPr lang="ko-KR" altLang="en-US" dirty="0"/>
              <a:t>는 일단 계산기이니까 계산기로 쓸 수 있다</a:t>
            </a:r>
            <a:r>
              <a:rPr lang="en-US" altLang="ko-KR" dirty="0"/>
              <a:t>. </a:t>
            </a:r>
            <a:r>
              <a:rPr lang="ko-KR" altLang="en-US" dirty="0"/>
              <a:t>심지어 </a:t>
            </a:r>
            <a:r>
              <a:rPr lang="ko-KR" altLang="en-US" dirty="0" err="1"/>
              <a:t>파이썬은</a:t>
            </a:r>
            <a:r>
              <a:rPr lang="ko-KR" altLang="en-US" dirty="0"/>
              <a:t> 계산기로 써먹기 아주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3D3291-9C9C-4528-AC2B-BB0D9835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3159125"/>
            <a:ext cx="7115175" cy="31527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3C8C591-1C98-45AB-B405-5A7C2118DCE3}"/>
              </a:ext>
            </a:extLst>
          </p:cNvPr>
          <p:cNvSpPr/>
          <p:nvPr/>
        </p:nvSpPr>
        <p:spPr>
          <a:xfrm>
            <a:off x="2746501" y="4557748"/>
            <a:ext cx="8002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곱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하기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BEA8E1-B683-478D-80B2-9A8E838FF3FE}"/>
              </a:ext>
            </a:extLst>
          </p:cNvPr>
          <p:cNvSpPr/>
          <p:nvPr/>
        </p:nvSpPr>
        <p:spPr>
          <a:xfrm>
            <a:off x="2746502" y="4204463"/>
            <a:ext cx="8002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더하기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9BBD84-890B-45FA-A031-228B4397ED0A}"/>
              </a:ext>
            </a:extLst>
          </p:cNvPr>
          <p:cNvSpPr/>
          <p:nvPr/>
        </p:nvSpPr>
        <p:spPr>
          <a:xfrm>
            <a:off x="2751491" y="4930605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거듭제곱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E0236F-E060-4BF1-AF30-0A174FF6F53A}"/>
              </a:ext>
            </a:extLst>
          </p:cNvPr>
          <p:cNvSpPr/>
          <p:nvPr/>
        </p:nvSpPr>
        <p:spPr>
          <a:xfrm>
            <a:off x="3445750" y="5244372"/>
            <a:ext cx="8002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나누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159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84522-CA08-4319-A0EE-339CB990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결과를 저장할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34CF27-1A98-4239-A756-58CD4D8C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857374"/>
            <a:ext cx="4223268" cy="1457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C10121-AEA3-43D8-AC04-F87537E6C486}"/>
              </a:ext>
            </a:extLst>
          </p:cNvPr>
          <p:cNvSpPr txBox="1"/>
          <p:nvPr/>
        </p:nvSpPr>
        <p:spPr>
          <a:xfrm>
            <a:off x="5153024" y="1990725"/>
            <a:ext cx="602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=(</a:t>
            </a:r>
            <a:r>
              <a:rPr lang="ko-KR" altLang="en-US" dirty="0"/>
              <a:t>등호</a:t>
            </a:r>
            <a:r>
              <a:rPr lang="en-US" altLang="ko-KR" dirty="0"/>
              <a:t>)</a:t>
            </a:r>
            <a:r>
              <a:rPr lang="ko-KR" altLang="en-US" dirty="0"/>
              <a:t>는 우변의 계산결과를 좌변에 대입하는 명령이다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89BA33-8357-4983-956B-6D4966DE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3995737"/>
            <a:ext cx="3952875" cy="942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5FD848-34CE-43D9-8D1E-5EE94474DAC9}"/>
              </a:ext>
            </a:extLst>
          </p:cNvPr>
          <p:cNvSpPr txBox="1"/>
          <p:nvPr/>
        </p:nvSpPr>
        <p:spPr>
          <a:xfrm>
            <a:off x="5286374" y="4724400"/>
            <a:ext cx="602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양변이 같은지가 궁금할 때는 </a:t>
            </a:r>
            <a:r>
              <a:rPr lang="en-US" altLang="ko-KR" dirty="0"/>
              <a:t>= </a:t>
            </a:r>
            <a:r>
              <a:rPr lang="ko-KR" altLang="en-US" dirty="0"/>
              <a:t>대신 </a:t>
            </a:r>
            <a:r>
              <a:rPr lang="en-US" altLang="ko-KR" dirty="0"/>
              <a:t>==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9548A-BB74-426E-805A-DD0E166F2422}"/>
              </a:ext>
            </a:extLst>
          </p:cNvPr>
          <p:cNvSpPr txBox="1"/>
          <p:nvPr/>
        </p:nvSpPr>
        <p:spPr>
          <a:xfrm>
            <a:off x="5419724" y="4171950"/>
            <a:ext cx="654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에러</a:t>
            </a:r>
            <a:r>
              <a:rPr lang="en-US" altLang="ko-KR" dirty="0"/>
              <a:t>: </a:t>
            </a:r>
            <a:r>
              <a:rPr lang="ko-KR" altLang="en-US" dirty="0"/>
              <a:t>상수에 대입할 수 없습니다</a:t>
            </a:r>
            <a:r>
              <a:rPr lang="en-US" altLang="ko-KR" dirty="0"/>
              <a:t>. 3</a:t>
            </a:r>
            <a:r>
              <a:rPr lang="ko-KR" altLang="en-US" dirty="0"/>
              <a:t>에다 뭔가 대입할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E43214-0AF4-4C2E-A13B-4AFB8559B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62" y="5408058"/>
            <a:ext cx="6934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0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6340E-791E-4CF0-97A1-42D160B2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심지어 일의 절차를 저장할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6D243-6A50-4C39-B224-6D660B75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컴퓨터에게 어떤 일을 하는 방법을 가르쳐 주고</a:t>
            </a:r>
            <a:r>
              <a:rPr lang="en-US" altLang="ko-KR" dirty="0"/>
              <a:t>, </a:t>
            </a:r>
            <a:r>
              <a:rPr lang="ko-KR" altLang="en-US" dirty="0"/>
              <a:t>필요할 때마다 일을 시킬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D059F3-26D6-424D-B789-19689CE7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58" y="3177615"/>
            <a:ext cx="1981200" cy="10953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4E967D-5CC2-4B99-A171-45578C96E58C}"/>
              </a:ext>
            </a:extLst>
          </p:cNvPr>
          <p:cNvSpPr/>
          <p:nvPr/>
        </p:nvSpPr>
        <p:spPr>
          <a:xfrm>
            <a:off x="3357115" y="3581923"/>
            <a:ext cx="62536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방법을 가르쳐 주고 바로 써먹었다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927715-6593-4876-8984-454C26020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87" y="4921250"/>
            <a:ext cx="24860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7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2E05D-F649-492E-A988-47A3EC84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일을 자동화하고 싶을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41E80-2DC7-471F-802C-49B3DF99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폴더 안의 모든 파일 이름을 규칙대로 바꾸고 싶을 때</a:t>
            </a:r>
            <a:endParaRPr lang="en-US" altLang="ko-KR" dirty="0"/>
          </a:p>
          <a:p>
            <a:r>
              <a:rPr lang="ko-KR" altLang="en-US" dirty="0"/>
              <a:t>어떤 폴더 안의 모든 파일 중에서 그림 파일만 뽑아서 사용자가 지정한 폴더로 옮기고 싶을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시간마다 화면에 </a:t>
            </a:r>
            <a:r>
              <a:rPr lang="en-US" altLang="ko-KR" dirty="0"/>
              <a:t>hello</a:t>
            </a:r>
            <a:r>
              <a:rPr lang="ko-KR" altLang="en-US" dirty="0"/>
              <a:t>를 출력하고 싶을 때</a:t>
            </a:r>
          </a:p>
        </p:txBody>
      </p:sp>
    </p:spTree>
    <p:extLst>
      <p:ext uri="{BB962C8B-B14F-4D97-AF65-F5344CB8AC3E}">
        <p14:creationId xmlns:p14="http://schemas.microsoft.com/office/powerpoint/2010/main" val="270031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0F431-BFB4-4F83-8930-0B51EE1E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심지어 구글 드라이브 자동화도 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ED8D4-C895-470E-85AC-1C9F14A77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구글 드라이브 파일 자동 정리 프로그램을 만들 수도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429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E910E-CBBA-4460-9256-A5BA8639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3" y="365125"/>
            <a:ext cx="11891682" cy="1325563"/>
          </a:xfrm>
        </p:spPr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프로그래밍적 사고를 기를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F86C5-76E5-4E69-9D60-31754021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언어는 하나를 배우면 다른 언어도 빠르게 습득할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계열 언어</a:t>
            </a:r>
            <a:r>
              <a:rPr lang="en-US" altLang="ko-KR" dirty="0"/>
              <a:t>(C</a:t>
            </a:r>
            <a:r>
              <a:rPr lang="ko-KR" altLang="en-US" dirty="0"/>
              <a:t>와 문법이 비슷한 언어</a:t>
            </a:r>
            <a:r>
              <a:rPr lang="en-US" altLang="ko-KR" dirty="0"/>
              <a:t>)</a:t>
            </a:r>
            <a:r>
              <a:rPr lang="ko-KR" altLang="en-US" dirty="0"/>
              <a:t>가 많긴 하지만 </a:t>
            </a:r>
            <a:r>
              <a:rPr lang="en-US" altLang="ko-KR" dirty="0"/>
              <a:t>C</a:t>
            </a:r>
            <a:r>
              <a:rPr lang="ko-KR" altLang="en-US" dirty="0"/>
              <a:t>는 어렵게 느끼는 사람들도 많기 때문에 </a:t>
            </a:r>
            <a:r>
              <a:rPr lang="ko-KR" altLang="en-US" dirty="0" err="1"/>
              <a:t>파이썬도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6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6928D-2BDD-4703-B31C-7BA3E2B4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보고서 자동 생성 프로그램도 만들 수 있을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93FAE5-881E-42BF-AFC6-D554DEF3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33" y="1923312"/>
            <a:ext cx="5426592" cy="39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3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333</Words>
  <Application>Microsoft Office PowerPoint</Application>
  <PresentationFormat>와이드스크린</PresentationFormat>
  <Paragraphs>56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파이썬으로 할 수 있는 일</vt:lpstr>
      <vt:lpstr>파이썬 켜는 법 (간단한 작업용)</vt:lpstr>
      <vt:lpstr>계산을 하고 싶은데 귀찮을 때</vt:lpstr>
      <vt:lpstr>중간 결과를 저장할 수도 있다.</vt:lpstr>
      <vt:lpstr>심지어 일의 절차를 저장할 수도 있다.</vt:lpstr>
      <vt:lpstr>어떤 일을 자동화하고 싶을 때</vt:lpstr>
      <vt:lpstr>심지어 구글 드라이브 자동화도 된다</vt:lpstr>
      <vt:lpstr>파이썬으로 프로그래밍적 사고를 기를 수 있다.</vt:lpstr>
      <vt:lpstr>파이썬으로 보고서 자동 생성 프로그램도 만들 수 있을 것이다.</vt:lpstr>
      <vt:lpstr>물론 파이썬으로 게임도 만들 수 있다.</vt:lpstr>
      <vt:lpstr>인공지능 개념</vt:lpstr>
      <vt:lpstr>인공지능 개발의 개념</vt:lpstr>
      <vt:lpstr>사전 작업</vt:lpstr>
      <vt:lpstr>인공지능의 연구 분야</vt:lpstr>
      <vt:lpstr>PowerPoint 프레젠테이션</vt:lpstr>
      <vt:lpstr>그 점을 찾는 방법의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할 수 있는 일</dc:title>
  <dc:creator>양현서</dc:creator>
  <cp:lastModifiedBy>양현서</cp:lastModifiedBy>
  <cp:revision>4</cp:revision>
  <dcterms:created xsi:type="dcterms:W3CDTF">2019-06-29T01:23:40Z</dcterms:created>
  <dcterms:modified xsi:type="dcterms:W3CDTF">2019-09-11T12:07:42Z</dcterms:modified>
</cp:coreProperties>
</file>