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61" r:id="rId6"/>
    <p:sldId id="262" r:id="rId7"/>
    <p:sldId id="257" r:id="rId8"/>
    <p:sldId id="258" r:id="rId9"/>
    <p:sldId id="259" r:id="rId10"/>
    <p:sldId id="26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0" r:id="rId24"/>
    <p:sldId id="281" r:id="rId25"/>
    <p:sldId id="282" r:id="rId26"/>
    <p:sldId id="283" r:id="rId27"/>
    <p:sldId id="275" r:id="rId28"/>
    <p:sldId id="276" r:id="rId29"/>
    <p:sldId id="277" r:id="rId30"/>
    <p:sldId id="278" r:id="rId31"/>
    <p:sldId id="279" r:id="rId32"/>
    <p:sldId id="284" r:id="rId33"/>
    <p:sldId id="286" r:id="rId34"/>
    <p:sldId id="285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31" r:id="rId77"/>
    <p:sldId id="329" r:id="rId78"/>
    <p:sldId id="330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87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5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79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5736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26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42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68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6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3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7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6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6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6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56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E93E3D-C477-4E3E-8BC0-84AA7BF4734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61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44483439/8614565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sidecommunity.com/cartoonc-06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mmonly-used-string-functions-in-c-c-with-examples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kldp.org/HOWTO/html/C++Programming-HOWTO/standard-string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unity3d.com/2016/04/25/debugging-memory-corruption-who-the-hell-writes-2-into-my-stack-2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7A98D-EA98-43C6-A839-D290F7E58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SPLIT 14</a:t>
            </a:r>
            <a:r>
              <a:rPr lang="ko-KR" altLang="en-US" dirty="0"/>
              <a:t>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9B5154-7E44-4108-A19E-7D1F8E8B6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회차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89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D8A62-36DA-43CD-AF39-F5F2B9BA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반복문의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D97B2-C255-433B-9D8C-1EA16AD9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초기화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이일을</a:t>
            </a:r>
            <a:r>
              <a:rPr lang="ko-KR" altLang="en-US" dirty="0"/>
              <a:t> </a:t>
            </a:r>
            <a:r>
              <a:rPr lang="ko-KR" altLang="en-US" dirty="0" err="1"/>
              <a:t>할지말지</a:t>
            </a:r>
            <a:r>
              <a:rPr lang="ko-KR" altLang="en-US" dirty="0"/>
              <a:t> 결정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일을 진짜 하기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번으로 돌아갑니다</a:t>
            </a:r>
          </a:p>
        </p:txBody>
      </p:sp>
    </p:spTree>
    <p:extLst>
      <p:ext uri="{BB962C8B-B14F-4D97-AF65-F5344CB8AC3E}">
        <p14:creationId xmlns:p14="http://schemas.microsoft.com/office/powerpoint/2010/main" val="265358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C165B-A4B2-4A12-8D89-D94450DF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F34B4-2B48-4CC5-B241-B90A8D48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문법 </a:t>
            </a:r>
            <a:r>
              <a:rPr lang="en-US" altLang="ko-KR" dirty="0"/>
              <a:t>: while(</a:t>
            </a:r>
            <a:r>
              <a:rPr lang="ko-KR" altLang="en-US" dirty="0"/>
              <a:t>조건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	 </a:t>
            </a:r>
            <a:r>
              <a:rPr lang="ko-KR" altLang="en-US" dirty="0" err="1"/>
              <a:t>할내용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설명 </a:t>
            </a:r>
            <a:r>
              <a:rPr lang="en-US" altLang="ko-KR" dirty="0"/>
              <a:t>: </a:t>
            </a:r>
            <a:r>
              <a:rPr lang="ko-KR" altLang="en-US" dirty="0"/>
              <a:t>조건이 만족되면 할 내용을 한다</a:t>
            </a:r>
            <a:r>
              <a:rPr lang="en-US" altLang="ko-KR" dirty="0"/>
              <a:t>. </a:t>
            </a:r>
            <a:r>
              <a:rPr lang="ko-KR" altLang="en-US" dirty="0"/>
              <a:t>조건이 만족되지 않게 </a:t>
            </a:r>
            <a:r>
              <a:rPr lang="en-US" altLang="ko-KR" dirty="0"/>
              <a:t>“</a:t>
            </a:r>
            <a:r>
              <a:rPr lang="ko-KR" altLang="en-US" dirty="0"/>
              <a:t>되면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할내용을</a:t>
            </a:r>
            <a:r>
              <a:rPr lang="ko-KR" altLang="en-US" dirty="0"/>
              <a:t> 안하고 다음으로 넘어간다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int a=0;</a:t>
            </a:r>
          </a:p>
          <a:p>
            <a:pPr marL="0" indent="0">
              <a:buNone/>
            </a:pPr>
            <a:r>
              <a:rPr lang="en-US" altLang="ko-KR" dirty="0"/>
              <a:t>	while(a&lt;10){		//a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보다 작을 때만 </a:t>
            </a:r>
            <a:r>
              <a:rPr lang="ko-KR" altLang="en-US" dirty="0" err="1"/>
              <a:t>다시실행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std::</a:t>
            </a:r>
            <a:r>
              <a:rPr lang="en-US" altLang="ko-KR" dirty="0" err="1"/>
              <a:t>cout</a:t>
            </a:r>
            <a:r>
              <a:rPr lang="en-US" altLang="ko-KR" dirty="0"/>
              <a:t>&lt;&lt;a;	//a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a = a+1;		//a</a:t>
            </a:r>
            <a:r>
              <a:rPr lang="ko-KR" altLang="en-US" dirty="0"/>
              <a:t>의 값을 </a:t>
            </a:r>
            <a:r>
              <a:rPr lang="en-US" altLang="ko-KR" dirty="0"/>
              <a:t>1 </a:t>
            </a:r>
            <a:r>
              <a:rPr lang="ko-KR" altLang="en-US" dirty="0"/>
              <a:t>증가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32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0AE49-F9BD-4B59-9D23-83531E1B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D864D-E7B7-4C48-AB76-DF79217F9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문과 주변부분을 좀더 </a:t>
            </a:r>
            <a:r>
              <a:rPr lang="en-US" altLang="ko-KR" dirty="0"/>
              <a:t>compact</a:t>
            </a:r>
            <a:r>
              <a:rPr lang="ko-KR" altLang="en-US" dirty="0"/>
              <a:t>하게 쓸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문법</a:t>
            </a:r>
            <a:r>
              <a:rPr lang="en-US" altLang="ko-KR" dirty="0"/>
              <a:t>: for(</a:t>
            </a:r>
            <a:r>
              <a:rPr lang="ko-KR" altLang="en-US" dirty="0"/>
              <a:t>초기화문장</a:t>
            </a:r>
            <a:r>
              <a:rPr lang="en-US" altLang="ko-KR" dirty="0"/>
              <a:t>; </a:t>
            </a:r>
            <a:r>
              <a:rPr lang="ko-KR" altLang="en-US" dirty="0"/>
              <a:t>반복할 조건</a:t>
            </a:r>
            <a:r>
              <a:rPr lang="en-US" altLang="ko-KR" dirty="0"/>
              <a:t>; </a:t>
            </a:r>
            <a:r>
              <a:rPr lang="ko-KR" altLang="en-US" dirty="0"/>
              <a:t>한번하고 </a:t>
            </a:r>
            <a:r>
              <a:rPr lang="ko-KR" altLang="en-US" dirty="0" err="1"/>
              <a:t>할일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ko-KR" altLang="en-US" dirty="0" err="1"/>
              <a:t>반복할일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초기화 문장을 실행한다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반복할 조건을 따져본다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번이 성립하면 반복할 일을 하고</a:t>
            </a:r>
            <a:r>
              <a:rPr lang="en-US" altLang="ko-KR" dirty="0"/>
              <a:t>, </a:t>
            </a:r>
            <a:r>
              <a:rPr lang="ko-KR" altLang="en-US" dirty="0"/>
              <a:t>한번하고 할 일을 하고</a:t>
            </a:r>
            <a:r>
              <a:rPr lang="en-US" altLang="ko-KR" dirty="0"/>
              <a:t>, 2</a:t>
            </a:r>
            <a:r>
              <a:rPr lang="ko-KR" altLang="en-US" dirty="0"/>
              <a:t>번으로 돌아간다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   2</a:t>
            </a:r>
            <a:r>
              <a:rPr lang="ko-KR" altLang="en-US" dirty="0"/>
              <a:t>번이 성립하지 않으면 </a:t>
            </a:r>
            <a:r>
              <a:rPr lang="en-US" altLang="ko-KR" dirty="0"/>
              <a:t>for</a:t>
            </a:r>
            <a:r>
              <a:rPr lang="ko-KR" altLang="en-US" dirty="0"/>
              <a:t>문이 끝난다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10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39B75-2E64-42B5-978D-22C9F7FE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3EE25-4180-4EF0-961B-3553AFE4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for(int a=0 ;a&lt;10; a=a+1)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std::</a:t>
            </a:r>
            <a:r>
              <a:rPr lang="en-US" altLang="ko-KR" dirty="0" err="1"/>
              <a:t>cout</a:t>
            </a:r>
            <a:r>
              <a:rPr lang="en-US" altLang="ko-KR" dirty="0"/>
              <a:t>&lt;&lt;a;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출력한다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346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8EC2C-5FA6-49D7-8DED-A4F46BFA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5F55F-EED4-4658-8191-F7706769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문에서는 처음</a:t>
            </a:r>
            <a:r>
              <a:rPr lang="en-US" altLang="ko-KR" dirty="0"/>
              <a:t>while</a:t>
            </a:r>
            <a:r>
              <a:rPr lang="ko-KR" altLang="en-US" dirty="0"/>
              <a:t>문을 시작할 때 조건이 만족하지 않으면 </a:t>
            </a:r>
            <a:r>
              <a:rPr lang="ko-KR" altLang="en-US" dirty="0" err="1"/>
              <a:t>할일을</a:t>
            </a:r>
            <a:r>
              <a:rPr lang="ko-KR" altLang="en-US" dirty="0"/>
              <a:t> 한번도 하지 않지만</a:t>
            </a:r>
            <a:r>
              <a:rPr lang="en-US" altLang="ko-KR" dirty="0"/>
              <a:t>, </a:t>
            </a:r>
            <a:r>
              <a:rPr lang="en-US" altLang="ko-KR" dirty="0" err="1"/>
              <a:t>do~while</a:t>
            </a:r>
            <a:r>
              <a:rPr lang="ko-KR" altLang="en-US" dirty="0"/>
              <a:t>문은 조건의 검사를 </a:t>
            </a:r>
            <a:r>
              <a:rPr lang="ko-KR" altLang="en-US" dirty="0" err="1"/>
              <a:t>할일을</a:t>
            </a:r>
            <a:r>
              <a:rPr lang="ko-KR" altLang="en-US" dirty="0"/>
              <a:t> 일단 하고 검사하기 때문에 무조건 </a:t>
            </a:r>
            <a:r>
              <a:rPr lang="ko-KR" altLang="en-US" dirty="0" err="1"/>
              <a:t>할일을</a:t>
            </a:r>
            <a:r>
              <a:rPr lang="ko-KR" altLang="en-US" dirty="0"/>
              <a:t> 한 번은 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문법</a:t>
            </a:r>
            <a:r>
              <a:rPr lang="en-US" altLang="ko-KR" dirty="0"/>
              <a:t>: do {</a:t>
            </a:r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할일</a:t>
            </a:r>
            <a:r>
              <a:rPr lang="en-US" altLang="ko-KR" dirty="0"/>
              <a:t>;</a:t>
            </a:r>
          </a:p>
          <a:p>
            <a:pPr marL="914400" lvl="2" indent="0">
              <a:buNone/>
            </a:pPr>
            <a:r>
              <a:rPr lang="en-US" altLang="ko-KR" dirty="0"/>
              <a:t>}while(</a:t>
            </a:r>
            <a:r>
              <a:rPr lang="ko-KR" altLang="en-US" dirty="0"/>
              <a:t>조건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일단 </a:t>
            </a:r>
            <a:r>
              <a:rPr lang="ko-KR" altLang="en-US" dirty="0" err="1"/>
              <a:t>할일을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 err="1"/>
              <a:t>그다음에</a:t>
            </a:r>
            <a:r>
              <a:rPr lang="ko-KR" altLang="en-US" dirty="0"/>
              <a:t> 조건을 따져봐서 조건이 성립하면 </a:t>
            </a:r>
            <a:r>
              <a:rPr lang="ko-KR" altLang="en-US" dirty="0" err="1"/>
              <a:t>할일을</a:t>
            </a:r>
            <a:r>
              <a:rPr lang="ko-KR" altLang="en-US" dirty="0"/>
              <a:t> 한번 더하고 위 과정을 반복하고</a:t>
            </a:r>
            <a:r>
              <a:rPr lang="en-US" altLang="ko-KR" dirty="0"/>
              <a:t>, </a:t>
            </a:r>
            <a:r>
              <a:rPr lang="ko-KR" altLang="en-US" dirty="0"/>
              <a:t>아니면 그냥 다음으로 넘어간다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21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07BBB-F068-4293-8AF5-F08CFBF7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ko-KR" altLang="en-US" dirty="0"/>
              <a:t>문의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9678C-EF04-449A-9ACE-F9D3DFBC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do{</a:t>
            </a:r>
          </a:p>
          <a:p>
            <a:pPr marL="0" indent="0">
              <a:buNone/>
            </a:pPr>
            <a:r>
              <a:rPr lang="en-US" altLang="ko-KR" dirty="0"/>
              <a:t>	//</a:t>
            </a:r>
          </a:p>
          <a:p>
            <a:pPr marL="0" indent="0">
              <a:buNone/>
            </a:pPr>
            <a:r>
              <a:rPr lang="en-US" altLang="ko-KR" dirty="0"/>
              <a:t>}while(true);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15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78974-EF61-49A1-83E0-183BFAA8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반복문의 실습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수열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C04041-2C5B-4F74-A315-4C02EFFB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E1631E-FB32-4B01-8FFE-C780D321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1204064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21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B915-4B86-4A55-A7B7-8390C4BB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7AEC0-DF20-4E02-AD3E-F8FEB65A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&lt;iostream&gt;</a:t>
            </a:r>
          </a:p>
          <a:p>
            <a:pPr marL="0" indent="0">
              <a:buNone/>
            </a:pPr>
            <a:r>
              <a:rPr lang="en-US" altLang="ko-KR" dirty="0"/>
              <a:t>int main(int </a:t>
            </a:r>
            <a:r>
              <a:rPr lang="en-US" altLang="ko-KR" dirty="0" err="1"/>
              <a:t>argc</a:t>
            </a:r>
            <a:r>
              <a:rPr lang="en-US" altLang="ko-KR" dirty="0"/>
              <a:t>, char* 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float result = 0.0f;</a:t>
            </a:r>
          </a:p>
          <a:p>
            <a:pPr marL="0" indent="0">
              <a:buNone/>
            </a:pPr>
            <a:r>
              <a:rPr lang="en-US" altLang="ko-KR" dirty="0"/>
              <a:t>	for(int n=0; n&lt;=100; n++)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float term = 1.0f/(n*n);</a:t>
            </a:r>
          </a:p>
          <a:p>
            <a:pPr marL="0" indent="0">
              <a:buNone/>
            </a:pPr>
            <a:r>
              <a:rPr lang="en-US" altLang="ko-KR" dirty="0"/>
              <a:t>		result += term;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std::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결과</a:t>
            </a:r>
            <a:r>
              <a:rPr lang="en-US" altLang="ko-KR" dirty="0"/>
              <a:t>:”&lt;&lt;term&lt;&lt;std::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494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214C5-F681-44B6-8175-CA6139B7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표현 </a:t>
            </a:r>
            <a:r>
              <a:rPr lang="en-US" altLang="ko-KR" dirty="0"/>
              <a:t>: +=</a:t>
            </a:r>
            <a:r>
              <a:rPr lang="ko-KR" altLang="en-US" dirty="0"/>
              <a:t>와 </a:t>
            </a:r>
            <a:r>
              <a:rPr lang="en-US" altLang="ko-KR" dirty="0"/>
              <a:t>++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A884B-475F-4949-B806-E1B29C3AF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a+=b </a:t>
            </a:r>
            <a:r>
              <a:rPr lang="ko-KR" altLang="en-US" dirty="0"/>
              <a:t>는 </a:t>
            </a:r>
            <a:r>
              <a:rPr lang="en-US" altLang="ko-KR" dirty="0"/>
              <a:t>a= </a:t>
            </a:r>
            <a:r>
              <a:rPr lang="en-US" altLang="ko-KR" dirty="0" err="1"/>
              <a:t>a+b</a:t>
            </a:r>
            <a:r>
              <a:rPr lang="en-US" altLang="ko-KR" dirty="0"/>
              <a:t> </a:t>
            </a:r>
            <a:r>
              <a:rPr lang="ko-KR" altLang="en-US" dirty="0"/>
              <a:t>즉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b</a:t>
            </a:r>
            <a:r>
              <a:rPr lang="ko-KR" altLang="en-US" dirty="0"/>
              <a:t>를 더하는 것의 </a:t>
            </a:r>
            <a:r>
              <a:rPr lang="ko-KR" altLang="en-US" dirty="0" err="1"/>
              <a:t>축약형입니다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</a:t>
            </a:r>
            <a:r>
              <a:rPr lang="en-US" altLang="ko-KR" dirty="0"/>
              <a:t>, b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 err="1"/>
              <a:t>일경우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1 </a:t>
            </a:r>
            <a:r>
              <a:rPr lang="ko-KR" altLang="en-US" dirty="0"/>
              <a:t>증가시키는 것의 경우 </a:t>
            </a:r>
            <a:r>
              <a:rPr lang="en-US" altLang="ko-KR" dirty="0"/>
              <a:t>a++</a:t>
            </a:r>
            <a:r>
              <a:rPr lang="ko-KR" altLang="en-US" dirty="0"/>
              <a:t>나 </a:t>
            </a:r>
            <a:r>
              <a:rPr lang="en-US" altLang="ko-KR" dirty="0"/>
              <a:t>++a</a:t>
            </a:r>
            <a:r>
              <a:rPr lang="ko-KR" altLang="en-US" dirty="0"/>
              <a:t>로 쓸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a++</a:t>
            </a:r>
            <a:r>
              <a:rPr lang="ko-KR" altLang="en-US" dirty="0"/>
              <a:t>와 </a:t>
            </a:r>
            <a:r>
              <a:rPr lang="en-US" altLang="ko-KR" dirty="0"/>
              <a:t>++a</a:t>
            </a:r>
            <a:r>
              <a:rPr lang="ko-KR" altLang="en-US" dirty="0"/>
              <a:t>의 차이는 다음에 다루기로 합시다</a:t>
            </a:r>
            <a:r>
              <a:rPr lang="en-US" altLang="ko-KR" dirty="0"/>
              <a:t>. </a:t>
            </a:r>
            <a:r>
              <a:rPr lang="ko-KR" altLang="en-US" dirty="0"/>
              <a:t>일단은 같은 뜻이라고 알아 둡시다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-, *, /, %</a:t>
            </a:r>
            <a:r>
              <a:rPr lang="ko-KR" altLang="en-US" dirty="0"/>
              <a:t>연산에 대해서도 똑같이 쓸 수 있습니다</a:t>
            </a:r>
            <a:r>
              <a:rPr lang="en-US" altLang="ko-KR" dirty="0"/>
              <a:t>/.</a:t>
            </a:r>
          </a:p>
          <a:p>
            <a:r>
              <a:rPr lang="en-US" altLang="ko-KR" dirty="0"/>
              <a:t>-=, *=, /=, %=</a:t>
            </a:r>
            <a:r>
              <a:rPr lang="ko-KR" altLang="en-US" dirty="0"/>
              <a:t>을 쓰는 게 가능하고</a:t>
            </a:r>
            <a:r>
              <a:rPr lang="en-US" altLang="ko-KR" dirty="0"/>
              <a:t>, --</a:t>
            </a:r>
            <a:r>
              <a:rPr lang="ko-KR" altLang="en-US" dirty="0"/>
              <a:t>연산은 됩니다</a:t>
            </a:r>
            <a:r>
              <a:rPr lang="en-US" altLang="ko-KR" dirty="0"/>
              <a:t>. (//</a:t>
            </a:r>
            <a:r>
              <a:rPr lang="ko-KR" altLang="en-US" dirty="0"/>
              <a:t>나 </a:t>
            </a:r>
            <a:r>
              <a:rPr lang="en-US" altLang="ko-KR" dirty="0"/>
              <a:t>**</a:t>
            </a:r>
            <a:r>
              <a:rPr lang="ko-KR" altLang="en-US" dirty="0"/>
              <a:t>는 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373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DAF49-7062-4B38-B9DB-0AF888AE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++</a:t>
            </a:r>
            <a:r>
              <a:rPr lang="ko-KR" altLang="en-US" dirty="0"/>
              <a:t>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1FCB5-8260-406D-99F9-42F3F9F90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 a= 10;</a:t>
            </a:r>
          </a:p>
          <a:p>
            <a:pPr marL="0" indent="0">
              <a:buNone/>
            </a:pPr>
            <a:r>
              <a:rPr lang="en-US" altLang="ko-KR" dirty="0"/>
              <a:t>std::</a:t>
            </a:r>
            <a:r>
              <a:rPr lang="en-US" altLang="ko-KR" dirty="0" err="1"/>
              <a:t>cout</a:t>
            </a:r>
            <a:r>
              <a:rPr lang="en-US" altLang="ko-KR" dirty="0"/>
              <a:t>&lt;&lt;a;	//10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a++;</a:t>
            </a:r>
          </a:p>
          <a:p>
            <a:pPr marL="0" indent="0">
              <a:buNone/>
            </a:pPr>
            <a:r>
              <a:rPr lang="en-US" altLang="ko-KR" dirty="0"/>
              <a:t>std::</a:t>
            </a:r>
            <a:r>
              <a:rPr lang="en-US" altLang="ko-KR" dirty="0" err="1"/>
              <a:t>cout</a:t>
            </a:r>
            <a:r>
              <a:rPr lang="en-US" altLang="ko-KR" dirty="0"/>
              <a:t>&lt;&lt;a;	//11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02542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5D0AA-BDDB-4796-B7FF-04AE5F90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1F041-9C0B-42D5-966F-DE8AA879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프로그램이 만들어지는 과정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C++ </a:t>
            </a:r>
            <a:r>
              <a:rPr lang="ko-KR" altLang="en-US" dirty="0"/>
              <a:t>소스 코드 작성 </a:t>
            </a:r>
            <a:r>
              <a:rPr lang="en-US" altLang="ko-KR" dirty="0"/>
              <a:t>(hello.cpp)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(pre-processing:</a:t>
            </a:r>
            <a:r>
              <a:rPr lang="ko-KR" altLang="en-US" dirty="0"/>
              <a:t> 나중에 배웁니다</a:t>
            </a:r>
            <a:r>
              <a:rPr lang="en-US" altLang="ko-KR" dirty="0"/>
              <a:t>- #</a:t>
            </a:r>
            <a:r>
              <a:rPr lang="ko-KR" altLang="en-US" dirty="0" err="1"/>
              <a:t>달린거</a:t>
            </a:r>
            <a:r>
              <a:rPr lang="ko-KR" altLang="en-US" dirty="0"/>
              <a:t> 처리하는 과정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어셈블리어로 컴파일 </a:t>
            </a:r>
            <a:r>
              <a:rPr lang="en-US" altLang="ko-KR" dirty="0"/>
              <a:t>(</a:t>
            </a:r>
            <a:r>
              <a:rPr lang="ko-KR" altLang="en-US" dirty="0"/>
              <a:t>아직까지는 사람이 읽을 수 있습니다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기계어로 </a:t>
            </a:r>
            <a:r>
              <a:rPr lang="ko-KR" altLang="en-US" dirty="0" err="1"/>
              <a:t>어셈블</a:t>
            </a:r>
            <a:r>
              <a:rPr lang="ko-KR" altLang="en-US" dirty="0"/>
              <a:t> </a:t>
            </a:r>
            <a:r>
              <a:rPr lang="en-US" altLang="ko-KR" dirty="0"/>
              <a:t>(01010101011011</a:t>
            </a:r>
            <a:r>
              <a:rPr lang="ko-KR" altLang="en-US" dirty="0"/>
              <a:t>이 됩니다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필요한 다른 파일들을 합쳐서 최종 결과물 생성</a:t>
            </a:r>
            <a:r>
              <a:rPr lang="en-US" altLang="ko-KR" dirty="0"/>
              <a:t>(</a:t>
            </a:r>
            <a:r>
              <a:rPr lang="ko-KR" altLang="en-US" dirty="0" err="1"/>
              <a:t>링킹</a:t>
            </a:r>
            <a:r>
              <a:rPr lang="en-US" altLang="ko-KR" dirty="0"/>
              <a:t>) (</a:t>
            </a:r>
            <a:r>
              <a:rPr lang="ko-KR" altLang="en-US" dirty="0"/>
              <a:t>결과물은 </a:t>
            </a:r>
            <a:r>
              <a:rPr lang="en-US" altLang="ko-KR" dirty="0"/>
              <a:t>exe </a:t>
            </a:r>
            <a:r>
              <a:rPr lang="ko-KR" altLang="en-US" dirty="0"/>
              <a:t>등이 됩니다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44266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4AFE4-BD2E-4022-8463-7A50A43A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4B6B3-D4A1-4F3E-A6EF-6A9D36F6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</a:p>
          <a:p>
            <a:r>
              <a:rPr lang="ko-KR" altLang="en-US" dirty="0"/>
              <a:t>변수를 한번에 여러 개를 만들고</a:t>
            </a:r>
            <a:r>
              <a:rPr lang="en-US" altLang="ko-KR" dirty="0"/>
              <a:t>, </a:t>
            </a:r>
            <a:r>
              <a:rPr lang="ko-KR" altLang="en-US" dirty="0"/>
              <a:t>사용할 때는 인덱스를 이용하여 접근 가능하게 한 것</a:t>
            </a:r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myarr</a:t>
            </a:r>
            <a:r>
              <a:rPr lang="en-US" altLang="ko-KR" dirty="0"/>
              <a:t>[10]; //</a:t>
            </a:r>
            <a:r>
              <a:rPr lang="ko-KR" altLang="en-US" dirty="0"/>
              <a:t>크기가 </a:t>
            </a:r>
            <a:r>
              <a:rPr lang="en-US" altLang="ko-KR" dirty="0"/>
              <a:t>10</a:t>
            </a:r>
            <a:r>
              <a:rPr lang="ko-KR" altLang="en-US" dirty="0"/>
              <a:t>인 배열을 선언한다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myarr</a:t>
            </a:r>
            <a:r>
              <a:rPr lang="en-US" altLang="ko-KR" dirty="0"/>
              <a:t>[0] = 1;</a:t>
            </a:r>
          </a:p>
          <a:p>
            <a:r>
              <a:rPr lang="en-US" altLang="ko-KR" dirty="0" err="1"/>
              <a:t>myarr</a:t>
            </a:r>
            <a:r>
              <a:rPr lang="en-US" altLang="ko-KR" dirty="0"/>
              <a:t>[1] = 1000;</a:t>
            </a:r>
          </a:p>
          <a:p>
            <a:r>
              <a:rPr lang="en-US" altLang="ko-KR" dirty="0" err="1"/>
              <a:t>myarr</a:t>
            </a:r>
            <a:r>
              <a:rPr lang="en-US" altLang="ko-KR" dirty="0"/>
              <a:t>[9] = 3234;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554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E5453-22E0-4769-8CA7-C15ACCAA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활용</a:t>
            </a:r>
            <a:r>
              <a:rPr lang="en-US" altLang="ko-KR" dirty="0"/>
              <a:t>: </a:t>
            </a:r>
            <a:r>
              <a:rPr lang="ko-KR" altLang="en-US" dirty="0"/>
              <a:t>벡터 나타내기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1DA73-ABD0-41B9-AD29-66E617562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float </a:t>
            </a:r>
            <a:r>
              <a:rPr lang="ko-KR" altLang="en-US" dirty="0"/>
              <a:t>타입의 </a:t>
            </a:r>
            <a:r>
              <a:rPr lang="en-US" altLang="ko-KR" dirty="0"/>
              <a:t>x, y, z</a:t>
            </a:r>
            <a:r>
              <a:rPr lang="ko-KR" altLang="en-US" dirty="0"/>
              <a:t>를 각 성분으로 가지는 벡터 </a:t>
            </a:r>
            <a:r>
              <a:rPr lang="en-US" altLang="ko-KR" dirty="0"/>
              <a:t>a, b</a:t>
            </a:r>
            <a:r>
              <a:rPr lang="ko-KR" altLang="en-US" dirty="0"/>
              <a:t>를 선언하고자 한다면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float a[3];</a:t>
            </a:r>
          </a:p>
          <a:p>
            <a:pPr marL="0" indent="0">
              <a:buNone/>
            </a:pPr>
            <a:r>
              <a:rPr lang="en-US" altLang="ko-KR" dirty="0"/>
              <a:t>float b[3];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한 후 </a:t>
            </a:r>
            <a:r>
              <a:rPr lang="en-US" altLang="ko-KR" dirty="0"/>
              <a:t>a[0],a[1],a[2]</a:t>
            </a:r>
            <a:r>
              <a:rPr lang="ko-KR" altLang="en-US" dirty="0"/>
              <a:t>를 각각 </a:t>
            </a:r>
            <a:r>
              <a:rPr lang="en-US" altLang="ko-KR" dirty="0"/>
              <a:t>a</a:t>
            </a:r>
            <a:r>
              <a:rPr lang="ko-KR" altLang="en-US" dirty="0"/>
              <a:t>의</a:t>
            </a:r>
            <a:r>
              <a:rPr lang="en-US" altLang="ko-KR" dirty="0"/>
              <a:t> x</a:t>
            </a:r>
            <a:r>
              <a:rPr lang="ko-KR" altLang="en-US" dirty="0"/>
              <a:t>성분</a:t>
            </a:r>
            <a:r>
              <a:rPr lang="en-US" altLang="ko-KR" dirty="0"/>
              <a:t>, y</a:t>
            </a:r>
            <a:r>
              <a:rPr lang="ko-KR" altLang="en-US" dirty="0"/>
              <a:t>성분</a:t>
            </a:r>
            <a:r>
              <a:rPr lang="en-US" altLang="ko-KR" dirty="0"/>
              <a:t>, z</a:t>
            </a:r>
            <a:r>
              <a:rPr lang="ko-KR" altLang="en-US" dirty="0"/>
              <a:t>성분으로 사용하고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b[0],b[1],b[2]</a:t>
            </a:r>
            <a:r>
              <a:rPr lang="ko-KR" altLang="en-US" dirty="0"/>
              <a:t>를 각각 </a:t>
            </a:r>
            <a:r>
              <a:rPr lang="en-US" altLang="ko-KR" dirty="0"/>
              <a:t>b</a:t>
            </a:r>
            <a:r>
              <a:rPr lang="ko-KR" altLang="en-US" dirty="0"/>
              <a:t>의</a:t>
            </a:r>
            <a:r>
              <a:rPr lang="en-US" altLang="ko-KR" dirty="0"/>
              <a:t> x</a:t>
            </a:r>
            <a:r>
              <a:rPr lang="ko-KR" altLang="en-US" dirty="0"/>
              <a:t>성분</a:t>
            </a:r>
            <a:r>
              <a:rPr lang="en-US" altLang="ko-KR" dirty="0"/>
              <a:t>, y</a:t>
            </a:r>
            <a:r>
              <a:rPr lang="ko-KR" altLang="en-US" dirty="0"/>
              <a:t>성분</a:t>
            </a:r>
            <a:r>
              <a:rPr lang="en-US" altLang="ko-KR" dirty="0"/>
              <a:t>, z</a:t>
            </a:r>
            <a:r>
              <a:rPr lang="ko-KR" altLang="en-US" dirty="0"/>
              <a:t>성분으로 사용하면 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5459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8CB5D-91A8-47F9-803C-FF841146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사용자에게 </a:t>
            </a:r>
            <a:r>
              <a:rPr lang="en-US" altLang="ko-KR" dirty="0"/>
              <a:t>5</a:t>
            </a:r>
            <a:r>
              <a:rPr lang="ko-KR" altLang="en-US" dirty="0"/>
              <a:t>개의 수를 </a:t>
            </a:r>
            <a:r>
              <a:rPr lang="ko-KR" altLang="en-US" dirty="0" err="1"/>
              <a:t>입력받고</a:t>
            </a:r>
            <a:r>
              <a:rPr lang="ko-KR" altLang="en-US" dirty="0"/>
              <a:t> 합을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B05D1-B24E-465D-94F9-6DFC0A62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물론 </a:t>
            </a:r>
            <a:r>
              <a:rPr lang="en-US" altLang="ko-KR" dirty="0"/>
              <a:t>input1, input2, input3, input4, input5 </a:t>
            </a:r>
            <a:r>
              <a:rPr lang="ko-KR" altLang="en-US" dirty="0"/>
              <a:t>이렇게 변수 </a:t>
            </a:r>
            <a:r>
              <a:rPr lang="en-US" altLang="ko-KR" dirty="0"/>
              <a:t>5</a:t>
            </a:r>
            <a:r>
              <a:rPr lang="ko-KR" altLang="en-US" dirty="0"/>
              <a:t>개를 만들어서 할 수도 있다</a:t>
            </a:r>
            <a:r>
              <a:rPr lang="en-US" altLang="ko-KR" dirty="0"/>
              <a:t>. </a:t>
            </a:r>
            <a:r>
              <a:rPr lang="ko-KR" altLang="en-US" dirty="0"/>
              <a:t>그런데 만약 변수가 </a:t>
            </a:r>
            <a:r>
              <a:rPr lang="en-US" altLang="ko-KR" dirty="0"/>
              <a:t>10</a:t>
            </a:r>
            <a:r>
              <a:rPr lang="ko-KR" altLang="en-US" dirty="0"/>
              <a:t>개로 바뀐다면</a:t>
            </a:r>
            <a:r>
              <a:rPr lang="en-US" altLang="ko-KR" dirty="0"/>
              <a:t>? 1000</a:t>
            </a:r>
            <a:r>
              <a:rPr lang="ko-KR" altLang="en-US" dirty="0"/>
              <a:t>개가 된다면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배열을 사용하는 것이 편하다</a:t>
            </a:r>
            <a:r>
              <a:rPr lang="en-US" altLang="ko-KR" dirty="0"/>
              <a:t>. </a:t>
            </a:r>
            <a:r>
              <a:rPr lang="ko-KR" altLang="en-US" dirty="0"/>
              <a:t>일반화가 가능하기 때문이다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913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C907-22E9-43F1-A6D4-03822A66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06372-4818-4455-8D0F-628091341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92306"/>
            <a:ext cx="4320335" cy="56656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&lt;iostream&gt;</a:t>
            </a:r>
          </a:p>
          <a:p>
            <a:pPr marL="0" indent="0">
              <a:buNone/>
            </a:pPr>
            <a:r>
              <a:rPr lang="en-US" altLang="ko-KR" dirty="0"/>
              <a:t>using namespace std;</a:t>
            </a:r>
          </a:p>
          <a:p>
            <a:pPr marL="0" indent="0">
              <a:buNone/>
            </a:pPr>
            <a:r>
              <a:rPr lang="en-US" altLang="ko-KR" dirty="0"/>
              <a:t>int main(int </a:t>
            </a:r>
            <a:r>
              <a:rPr lang="en-US" altLang="ko-KR" dirty="0" err="1"/>
              <a:t>argc</a:t>
            </a:r>
            <a:r>
              <a:rPr lang="en-US" altLang="ko-KR" dirty="0"/>
              <a:t>, char* 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float input[5];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=0;i&lt;5;i++)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숫자를 입력하세요</a:t>
            </a:r>
            <a:r>
              <a:rPr lang="en-US" altLang="ko-KR" dirty="0"/>
              <a:t>:”;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cin</a:t>
            </a:r>
            <a:r>
              <a:rPr lang="en-US" altLang="ko-KR" dirty="0"/>
              <a:t>&gt;&gt;input[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입력한 수</a:t>
            </a:r>
            <a:r>
              <a:rPr lang="en-US" altLang="ko-KR" dirty="0"/>
              <a:t>:”;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&lt;5;i++)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cout</a:t>
            </a:r>
            <a:r>
              <a:rPr lang="en-US" altLang="ko-KR" dirty="0"/>
              <a:t>&lt;&lt;input[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cout</a:t>
            </a:r>
            <a:r>
              <a:rPr lang="en-US" altLang="ko-KR" dirty="0"/>
              <a:t>&lt;&lt;‘ ‘;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float sum = 0.0f;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0B1B5-7BFA-4AB3-8DB8-BC49023ACC08}"/>
              </a:ext>
            </a:extLst>
          </p:cNvPr>
          <p:cNvSpPr txBox="1"/>
          <p:nvPr/>
        </p:nvSpPr>
        <p:spPr>
          <a:xfrm>
            <a:off x="5423647" y="1138518"/>
            <a:ext cx="5728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&lt;5;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 += input[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합</a:t>
            </a:r>
            <a:r>
              <a:rPr lang="en-US" altLang="ko-KR" dirty="0"/>
              <a:t>:”&lt;&lt;sum&lt;&lt;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807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F9407-8D74-4DE1-AB99-FEAE683F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24CE7-E9C4-4166-A349-0B724168C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호출하면 남이 만들어 둔 기능을 </a:t>
            </a:r>
            <a:r>
              <a:rPr lang="ko-KR" altLang="en-US" dirty="0" err="1"/>
              <a:t>불러다</a:t>
            </a:r>
            <a:r>
              <a:rPr lang="ko-KR" altLang="en-US" dirty="0"/>
              <a:t> 쓸 수 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함수이름</a:t>
            </a:r>
            <a:r>
              <a:rPr lang="en-US" altLang="ko-KR" dirty="0"/>
              <a:t>(</a:t>
            </a:r>
            <a:r>
              <a:rPr lang="ko-KR" altLang="en-US" dirty="0"/>
              <a:t>인자들</a:t>
            </a:r>
            <a:r>
              <a:rPr lang="en-US" altLang="ko-KR" dirty="0"/>
              <a:t>);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5136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FA4BE-5318-4358-BEE7-28FC9BBB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호출의 예시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3F491C5-101B-4809-9BE4-5185F7AFB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078" y="1469932"/>
            <a:ext cx="5032121" cy="50234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9B04DF-B14D-4913-BAE2-93D7223846CD}"/>
              </a:ext>
            </a:extLst>
          </p:cNvPr>
          <p:cNvSpPr/>
          <p:nvPr/>
        </p:nvSpPr>
        <p:spPr>
          <a:xfrm>
            <a:off x="6096000" y="4131840"/>
            <a:ext cx="6077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https://www.w3schools.com/cpp/cpp_functions.asp</a:t>
            </a:r>
          </a:p>
        </p:txBody>
      </p:sp>
    </p:spTree>
    <p:extLst>
      <p:ext uri="{BB962C8B-B14F-4D97-AF65-F5344CB8AC3E}">
        <p14:creationId xmlns:p14="http://schemas.microsoft.com/office/powerpoint/2010/main" val="1064795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BDA79-89C3-4A7E-9BC7-EB97E13E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BF1AB-AF1E-4C09-8D83-3F4238F5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함숫값</a:t>
            </a:r>
            <a:r>
              <a:rPr lang="en-US" altLang="ko-KR" dirty="0"/>
              <a:t>_</a:t>
            </a:r>
            <a:r>
              <a:rPr lang="ko-KR" altLang="en-US" dirty="0"/>
              <a:t>타입 함수이름</a:t>
            </a:r>
            <a:r>
              <a:rPr lang="en-US" altLang="ko-KR" dirty="0"/>
              <a:t>(</a:t>
            </a:r>
            <a:r>
              <a:rPr lang="ko-KR" altLang="en-US" dirty="0" err="1"/>
              <a:t>함수입력값</a:t>
            </a:r>
            <a:r>
              <a:rPr lang="en-US" altLang="ko-KR" dirty="0"/>
              <a:t>_</a:t>
            </a:r>
            <a:r>
              <a:rPr lang="ko-KR" altLang="en-US" dirty="0"/>
              <a:t>타입</a:t>
            </a:r>
            <a:r>
              <a:rPr lang="en-US" altLang="ko-KR" dirty="0"/>
              <a:t>1</a:t>
            </a:r>
            <a:r>
              <a:rPr lang="ko-KR" altLang="en-US" dirty="0"/>
              <a:t> 이름</a:t>
            </a:r>
            <a:r>
              <a:rPr lang="en-US" altLang="ko-KR" dirty="0"/>
              <a:t>1, …)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//</a:t>
            </a:r>
            <a:r>
              <a:rPr lang="ko-KR" altLang="en-US" dirty="0"/>
              <a:t>함수 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ko-KR" altLang="en-US" dirty="0" err="1"/>
              <a:t>함숫값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71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37CE3-5D89-41B9-9021-C2EFC56F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제작의 예시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더하기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65984-AADD-4DE9-8FF6-F375F4D9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 add(int a, int 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en-US" altLang="ko-KR" dirty="0" err="1"/>
              <a:t>a+b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사용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&lt;&lt;add(33,22);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55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58945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A4822-AFA2-415A-926B-30878B94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길이 벡터를 </a:t>
            </a:r>
            <a:r>
              <a:rPr lang="ko-KR" altLang="en-US" dirty="0" err="1"/>
              <a:t>내적하는</a:t>
            </a:r>
            <a:r>
              <a:rPr lang="ko-KR" altLang="en-US" dirty="0"/>
              <a:t> 함수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D5CC3-AC1C-4C5F-B94D-FF3C7F5F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float dot(float[] a, float[] 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float res = 0.0f;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=0;i&lt;3;i++)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res += a[</a:t>
            </a:r>
            <a:r>
              <a:rPr lang="en-US" altLang="ko-KR" dirty="0" err="1"/>
              <a:t>i</a:t>
            </a:r>
            <a:r>
              <a:rPr lang="en-US" altLang="ko-KR" dirty="0"/>
              <a:t>] * b[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return res;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858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3303E-303F-4A29-8507-B6B75AED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함수의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40A50-D623-47A6-872C-59F8FFE3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&lt;iostream&gt;</a:t>
            </a:r>
          </a:p>
          <a:p>
            <a:pPr marL="0" indent="0">
              <a:buNone/>
            </a:pPr>
            <a:r>
              <a:rPr lang="en-US" altLang="ko-KR" dirty="0"/>
              <a:t>using namespace std;</a:t>
            </a:r>
          </a:p>
          <a:p>
            <a:pPr marL="0" indent="0">
              <a:buNone/>
            </a:pPr>
            <a:r>
              <a:rPr lang="en-US" altLang="ko-KR" dirty="0"/>
              <a:t>int main(int </a:t>
            </a:r>
            <a:r>
              <a:rPr lang="en-US" altLang="ko-KR" dirty="0" err="1"/>
              <a:t>argc</a:t>
            </a:r>
            <a:r>
              <a:rPr lang="en-US" altLang="ko-KR" dirty="0"/>
              <a:t>, char * 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float </a:t>
            </a:r>
            <a:r>
              <a:rPr lang="en-US" altLang="ko-KR" dirty="0" err="1"/>
              <a:t>testa</a:t>
            </a:r>
            <a:r>
              <a:rPr lang="en-US" altLang="ko-KR" dirty="0"/>
              <a:t>[3] = {1.0f, 2.0f, 3.0f};</a:t>
            </a:r>
          </a:p>
          <a:p>
            <a:pPr marL="0" indent="0">
              <a:buNone/>
            </a:pPr>
            <a:r>
              <a:rPr lang="en-US" altLang="ko-KR" dirty="0"/>
              <a:t>	float </a:t>
            </a:r>
            <a:r>
              <a:rPr lang="en-US" altLang="ko-KR" dirty="0" err="1"/>
              <a:t>testb</a:t>
            </a:r>
            <a:r>
              <a:rPr lang="en-US" altLang="ko-KR" dirty="0"/>
              <a:t>[3] = {-1.0f, 0.0f, 1.0f};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&lt;&lt;dot(</a:t>
            </a:r>
            <a:r>
              <a:rPr lang="en-US" altLang="ko-KR" dirty="0" err="1"/>
              <a:t>testa</a:t>
            </a:r>
            <a:r>
              <a:rPr lang="en-US" altLang="ko-KR" dirty="0"/>
              <a:t>, </a:t>
            </a:r>
            <a:r>
              <a:rPr lang="en-US" altLang="ko-KR" dirty="0" err="1"/>
              <a:t>testb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59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C4841-5641-4A61-81DE-50662C76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지난 시간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9744F-0438-4EDA-BF2D-218C9B75B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프로그램의 기본 모양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#include &lt;iostream&gt;</a:t>
            </a:r>
          </a:p>
          <a:p>
            <a:pPr marL="0" indent="0">
              <a:buNone/>
            </a:pPr>
            <a:r>
              <a:rPr lang="en-US" altLang="ko-KR" dirty="0"/>
              <a:t>using namespace std;</a:t>
            </a:r>
          </a:p>
          <a:p>
            <a:pPr marL="0" indent="0">
              <a:buNone/>
            </a:pPr>
            <a:r>
              <a:rPr lang="en-US" altLang="ko-KR" dirty="0"/>
              <a:t>int main(int </a:t>
            </a:r>
            <a:r>
              <a:rPr lang="en-US" altLang="ko-KR" dirty="0" err="1"/>
              <a:t>argc</a:t>
            </a:r>
            <a:r>
              <a:rPr lang="en-US" altLang="ko-KR" dirty="0"/>
              <a:t>, char *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//</a:t>
            </a:r>
            <a:r>
              <a:rPr lang="ko-KR" altLang="en-US" dirty="0" err="1"/>
              <a:t>블라블라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&lt;&lt;“Hello world”&lt;&lt;</a:t>
            </a:r>
            <a:r>
              <a:rPr lang="en-US" altLang="ko-KR" dirty="0" err="1"/>
              <a:t>endl</a:t>
            </a:r>
            <a:r>
              <a:rPr lang="en-US" altLang="ko-KR" dirty="0"/>
              <a:t>;	//</a:t>
            </a:r>
            <a:r>
              <a:rPr lang="en-US" altLang="ko-KR" dirty="0" err="1"/>
              <a:t>endl</a:t>
            </a:r>
            <a:r>
              <a:rPr lang="ko-KR" altLang="en-US" dirty="0"/>
              <a:t>은 </a:t>
            </a:r>
            <a:r>
              <a:rPr lang="ko-KR" altLang="en-US" dirty="0" err="1"/>
              <a:t>줄바꿈문자를</a:t>
            </a:r>
            <a:r>
              <a:rPr lang="ko-KR" altLang="en-US" dirty="0"/>
              <a:t> 출력해준다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412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057DA-8CF0-43A4-8D76-AE764A4A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908D2-1C53-433F-A2CE-D9F0882B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MS-DOS</a:t>
            </a:r>
          </a:p>
          <a:p>
            <a:pPr lvl="1"/>
            <a:r>
              <a:rPr lang="ko-KR" altLang="en-US" dirty="0"/>
              <a:t>옛날에 썼던 검은 창만 나오는 운영체제</a:t>
            </a:r>
            <a:endParaRPr lang="en-US" altLang="ko-KR" dirty="0"/>
          </a:p>
          <a:p>
            <a:r>
              <a:rPr lang="ko-KR" altLang="en-US" dirty="0"/>
              <a:t>프로세스</a:t>
            </a:r>
            <a:endParaRPr lang="en-US" altLang="ko-KR" dirty="0"/>
          </a:p>
          <a:p>
            <a:pPr lvl="1"/>
            <a:r>
              <a:rPr lang="ko-KR" altLang="en-US" dirty="0"/>
              <a:t>프로그램이 실행되는 단위</a:t>
            </a:r>
            <a:endParaRPr lang="en-US" altLang="ko-KR" dirty="0"/>
          </a:p>
          <a:p>
            <a:r>
              <a:rPr lang="ko-KR" altLang="en-US" dirty="0"/>
              <a:t>윈도우</a:t>
            </a:r>
            <a:endParaRPr lang="en-US" altLang="ko-KR" dirty="0"/>
          </a:p>
          <a:p>
            <a:pPr lvl="1"/>
            <a:r>
              <a:rPr lang="ko-KR" altLang="en-US" dirty="0"/>
              <a:t>화면에 떠서 사용자와 상호작용할 수 있는 창</a:t>
            </a:r>
            <a:endParaRPr lang="en-US" altLang="ko-KR" dirty="0"/>
          </a:p>
          <a:p>
            <a:r>
              <a:rPr lang="ko-KR" altLang="en-US" dirty="0"/>
              <a:t>커널</a:t>
            </a:r>
            <a:endParaRPr lang="en-US" altLang="ko-KR" dirty="0"/>
          </a:p>
          <a:p>
            <a:pPr lvl="1"/>
            <a:r>
              <a:rPr lang="ko-KR" altLang="en-US" dirty="0"/>
              <a:t>운영체제의 핵심부분을 담당하는 프로그램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3320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5AEE8-45B4-42CF-96F6-E4D7EFBA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89ED1-6334-42C2-894C-5BF81B626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163"/>
            <a:ext cx="8946541" cy="55670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Application Programming Interface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MS-DOS</a:t>
            </a:r>
            <a:r>
              <a:rPr lang="ko-KR" altLang="en-US" dirty="0"/>
              <a:t>시절에는 한번에 한 프로그램만 실행할 수 있었고</a:t>
            </a:r>
            <a:r>
              <a:rPr lang="en-US" altLang="ko-KR" dirty="0"/>
              <a:t>, </a:t>
            </a:r>
            <a:r>
              <a:rPr lang="ko-KR" altLang="en-US" dirty="0"/>
              <a:t>그 한 프로그램은 컴퓨터의 주변 장치에 대한 모든 권한을 가질 수 있었다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현재  </a:t>
            </a:r>
            <a:r>
              <a:rPr lang="en-US" altLang="ko-KR" dirty="0"/>
              <a:t>Window</a:t>
            </a:r>
            <a:r>
              <a:rPr lang="ko-KR" altLang="en-US" dirty="0"/>
              <a:t>에서는 여러가지 프로그램이 동시에 돌아가기 때문에 응용 프로그램이 함부로 하드웨어를 조작하면 보안에 문제가 생길 수 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그래서 </a:t>
            </a:r>
            <a:r>
              <a:rPr lang="en-US" altLang="ko-KR" dirty="0"/>
              <a:t>CPU</a:t>
            </a:r>
            <a:r>
              <a:rPr lang="ko-KR" altLang="en-US" dirty="0"/>
              <a:t>에는 </a:t>
            </a:r>
            <a:r>
              <a:rPr lang="en-US" altLang="ko-KR" dirty="0"/>
              <a:t>RING</a:t>
            </a:r>
            <a:r>
              <a:rPr lang="ko-KR" altLang="en-US" dirty="0"/>
              <a:t>이라는 개념을 도입하여 프로세스별로 실행 가능한 </a:t>
            </a:r>
            <a:r>
              <a:rPr lang="ko-KR" altLang="en-US" dirty="0" err="1"/>
              <a:t>권한등을</a:t>
            </a:r>
            <a:r>
              <a:rPr lang="ko-KR" altLang="en-US" dirty="0"/>
              <a:t> 제한하였다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RING 0</a:t>
            </a:r>
            <a:r>
              <a:rPr lang="ko-KR" altLang="en-US" dirty="0"/>
              <a:t>는 커널에게 할당되고</a:t>
            </a:r>
            <a:r>
              <a:rPr lang="en-US" altLang="ko-KR" dirty="0"/>
              <a:t>, </a:t>
            </a:r>
            <a:r>
              <a:rPr lang="ko-KR" altLang="en-US" dirty="0"/>
              <a:t>모든 명령을 사용할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RING 3</a:t>
            </a:r>
            <a:r>
              <a:rPr lang="ko-KR" altLang="en-US" dirty="0"/>
              <a:t>은 유저레벨 애플리케이션에게 할당되고</a:t>
            </a:r>
            <a:r>
              <a:rPr lang="en-US" altLang="ko-KR" dirty="0"/>
              <a:t>, </a:t>
            </a:r>
            <a:r>
              <a:rPr lang="ko-KR" altLang="en-US" dirty="0"/>
              <a:t>제한된 명령만 실행 가능하다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예전에는 유저레벨 애플리케이션이 직접 하드웨어를 조작하여 디스크에 파일을 읽고 쓰거나</a:t>
            </a:r>
            <a:r>
              <a:rPr lang="en-US" altLang="ko-KR" dirty="0"/>
              <a:t>, </a:t>
            </a:r>
            <a:r>
              <a:rPr lang="ko-KR" altLang="en-US" dirty="0"/>
              <a:t>화면에 글씨를 출력할 수 있었는데</a:t>
            </a:r>
            <a:r>
              <a:rPr lang="en-US" altLang="ko-KR" dirty="0"/>
              <a:t>, </a:t>
            </a:r>
            <a:r>
              <a:rPr lang="ko-KR" altLang="en-US" dirty="0"/>
              <a:t>지금은 그게 안된다</a:t>
            </a:r>
            <a:r>
              <a:rPr lang="en-US" altLang="ko-KR" dirty="0"/>
              <a:t>. </a:t>
            </a:r>
            <a:r>
              <a:rPr lang="ko-KR" altLang="en-US" dirty="0"/>
              <a:t>그것은 </a:t>
            </a:r>
            <a:r>
              <a:rPr lang="en-US" altLang="ko-KR" dirty="0"/>
              <a:t>RING 0</a:t>
            </a:r>
            <a:r>
              <a:rPr lang="ko-KR" altLang="en-US" dirty="0"/>
              <a:t>에서만 할 수 있는 일이기 때문이다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따라서 실행 흐름을 </a:t>
            </a:r>
            <a:r>
              <a:rPr lang="en-US" altLang="ko-KR" dirty="0">
                <a:hlinkClick r:id="rId2"/>
              </a:rPr>
              <a:t>RING</a:t>
            </a:r>
            <a:r>
              <a:rPr lang="en-US" altLang="ko-KR" dirty="0"/>
              <a:t> 3</a:t>
            </a:r>
            <a:r>
              <a:rPr lang="ko-KR" altLang="en-US" dirty="0"/>
              <a:t>에서 </a:t>
            </a:r>
            <a:r>
              <a:rPr lang="en-US" altLang="ko-KR" dirty="0"/>
              <a:t>RING 0</a:t>
            </a:r>
            <a:r>
              <a:rPr lang="ko-KR" altLang="en-US" dirty="0"/>
              <a:t>으로 옮기는 방법이 필요하다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따라서 운영체제는 </a:t>
            </a:r>
            <a:r>
              <a:rPr lang="en-US" altLang="ko-KR" dirty="0"/>
              <a:t>API</a:t>
            </a:r>
            <a:r>
              <a:rPr lang="ko-KR" altLang="en-US" dirty="0"/>
              <a:t>라는 형식을 통해 운영체제의 중요한 기능들을 유저레벨 애플리케이션에게 노출하는 방법을 취하게 되었다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1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421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F5886-C7D4-4F34-90D3-DCAE603D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17C29-F75C-4ECA-A67A-E9171588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란 어떤 사람</a:t>
            </a:r>
            <a:r>
              <a:rPr lang="en-US" altLang="ko-KR" dirty="0"/>
              <a:t>/</a:t>
            </a:r>
            <a:r>
              <a:rPr lang="ko-KR" altLang="en-US" dirty="0"/>
              <a:t>단체가 함수들을 잔뜩 만들어서 잘 포장하고 연결하여 다른 사람이 쉽게 쓸 수 있게 만들어 둔 라이브러리를 호출하는 인터페이스 같은 존재이다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우리는 </a:t>
            </a:r>
            <a:r>
              <a:rPr lang="en-US" altLang="ko-KR" dirty="0"/>
              <a:t>API</a:t>
            </a:r>
            <a:r>
              <a:rPr lang="ko-KR" altLang="en-US" dirty="0"/>
              <a:t>의 함수의 이름과 함수 인자들만 알면 그 함수들을 이용하여 우리가 원하는 프로그램을 쉽게 짤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en-US" altLang="ko-KR" dirty="0" err="1"/>
              <a:t>stdio.h</a:t>
            </a:r>
            <a:r>
              <a:rPr lang="en-US" altLang="ko-KR" dirty="0"/>
              <a:t>, </a:t>
            </a:r>
            <a:r>
              <a:rPr lang="en-US" altLang="ko-KR" dirty="0" err="1"/>
              <a:t>math.h</a:t>
            </a:r>
            <a:r>
              <a:rPr lang="en-US" altLang="ko-KR" dirty="0"/>
              <a:t>, </a:t>
            </a:r>
            <a:r>
              <a:rPr lang="ko-KR" altLang="en-US" dirty="0"/>
              <a:t>등등의 </a:t>
            </a:r>
            <a:r>
              <a:rPr lang="en-US" altLang="ko-KR" dirty="0"/>
              <a:t>C </a:t>
            </a:r>
            <a:r>
              <a:rPr lang="ko-KR" altLang="en-US" dirty="0"/>
              <a:t>표준 라이브러리의 함수들</a:t>
            </a:r>
            <a:r>
              <a:rPr lang="en-US" altLang="ko-KR" dirty="0"/>
              <a:t> </a:t>
            </a:r>
            <a:r>
              <a:rPr lang="ko-KR" altLang="en-US" dirty="0"/>
              <a:t>집합</a:t>
            </a:r>
            <a:endParaRPr lang="en-US" altLang="ko-KR" dirty="0"/>
          </a:p>
          <a:p>
            <a:pPr lvl="1"/>
            <a:r>
              <a:rPr lang="en-US" altLang="ko-KR" dirty="0"/>
              <a:t>iostream, vector, set </a:t>
            </a:r>
            <a:r>
              <a:rPr lang="ko-KR" altLang="en-US" dirty="0"/>
              <a:t>등의 </a:t>
            </a:r>
            <a:r>
              <a:rPr lang="en-US" altLang="ko-KR" dirty="0"/>
              <a:t>C++ </a:t>
            </a:r>
            <a:r>
              <a:rPr lang="ko-KR" altLang="en-US" dirty="0"/>
              <a:t>표준 라이브러리의 함수들 집합</a:t>
            </a:r>
            <a:endParaRPr lang="en-US" altLang="ko-KR" dirty="0"/>
          </a:p>
          <a:p>
            <a:pPr lvl="1"/>
            <a:r>
              <a:rPr lang="en-US" altLang="ko-KR" dirty="0"/>
              <a:t>windows API (</a:t>
            </a:r>
            <a:r>
              <a:rPr lang="ko-KR" altLang="en-US" dirty="0"/>
              <a:t>수만 개가 넘음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Posix</a:t>
            </a:r>
            <a:r>
              <a:rPr lang="en-US" altLang="ko-KR" dirty="0"/>
              <a:t> API (</a:t>
            </a:r>
            <a:r>
              <a:rPr lang="ko-KR" altLang="en-US" dirty="0"/>
              <a:t>리눅스에서 주로 사용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OpenGL, </a:t>
            </a:r>
            <a:r>
              <a:rPr lang="en-US" altLang="ko-KR" dirty="0" err="1"/>
              <a:t>OpenAL</a:t>
            </a:r>
            <a:r>
              <a:rPr lang="en-US" altLang="ko-KR" dirty="0"/>
              <a:t>(3</a:t>
            </a:r>
            <a:r>
              <a:rPr lang="ko-KR" altLang="en-US" dirty="0"/>
              <a:t>차원 그래픽</a:t>
            </a:r>
            <a:r>
              <a:rPr lang="en-US" altLang="ko-KR" dirty="0"/>
              <a:t>, </a:t>
            </a:r>
            <a:r>
              <a:rPr lang="ko-KR" altLang="en-US" dirty="0"/>
              <a:t>오디오 출력 라이브러리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9817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11DA7-B529-4C5B-A2F3-4E158929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</a:t>
            </a:r>
            <a:r>
              <a:rPr lang="en-US" altLang="ko-KR" dirty="0"/>
              <a:t>API </a:t>
            </a:r>
            <a:r>
              <a:rPr lang="ko-KR" altLang="en-US" dirty="0"/>
              <a:t>사용해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F7A9E-5564-4DA1-8012-7C65C8EF5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MessageBox</a:t>
            </a:r>
            <a:r>
              <a:rPr lang="en-US" altLang="ko-KR" dirty="0"/>
              <a:t>(0, “</a:t>
            </a:r>
            <a:r>
              <a:rPr lang="ko-KR" altLang="en-US" dirty="0"/>
              <a:t>내용</a:t>
            </a:r>
            <a:r>
              <a:rPr lang="en-US" altLang="ko-KR" dirty="0"/>
              <a:t>”, “</a:t>
            </a:r>
            <a:r>
              <a:rPr lang="ko-KR" altLang="en-US" dirty="0"/>
              <a:t>제목</a:t>
            </a:r>
            <a:r>
              <a:rPr lang="en-US" altLang="ko-KR" dirty="0"/>
              <a:t>” , MB_OK);</a:t>
            </a:r>
          </a:p>
          <a:p>
            <a:r>
              <a:rPr lang="ko-KR" altLang="en-US" dirty="0"/>
              <a:t>인터넷에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메시지박스 띄우는 방법</a:t>
            </a:r>
            <a:endParaRPr lang="en-US" altLang="ko-KR" dirty="0"/>
          </a:p>
          <a:p>
            <a:pPr lvl="1"/>
            <a:r>
              <a:rPr lang="ko-KR" altLang="en-US" dirty="0"/>
              <a:t>이라고 검색하면 자세한 강좌들이 많이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703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8A71-9D99-4C07-A65F-80F2FCDA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91BC9-1787-4D8A-A22F-8D90FBA6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17059"/>
            <a:ext cx="8946541" cy="4195481"/>
          </a:xfrm>
        </p:spPr>
        <p:txBody>
          <a:bodyPr/>
          <a:lstStyle/>
          <a:p>
            <a:r>
              <a:rPr lang="en-US" altLang="ko-KR" dirty="0"/>
              <a:t>C/C++ </a:t>
            </a:r>
            <a:r>
              <a:rPr lang="ko-KR" altLang="en-US" dirty="0"/>
              <a:t>언어의 꽃이라고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주소를 다루는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문법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의 주소를 알고 싶을 때 </a:t>
            </a:r>
            <a:r>
              <a:rPr lang="en-US" altLang="ko-KR" dirty="0"/>
              <a:t>: </a:t>
            </a:r>
            <a:r>
              <a:rPr lang="en-US" altLang="ko-KR" dirty="0" err="1"/>
              <a:t>cout</a:t>
            </a:r>
            <a:r>
              <a:rPr lang="en-US" altLang="ko-KR" dirty="0"/>
              <a:t>&lt;&lt; &amp;a ;</a:t>
            </a:r>
          </a:p>
          <a:p>
            <a:pPr lvl="1"/>
            <a:r>
              <a:rPr lang="en-US" altLang="ko-KR" dirty="0"/>
              <a:t>1000</a:t>
            </a:r>
            <a:r>
              <a:rPr lang="ko-KR" altLang="en-US" dirty="0"/>
              <a:t>번지에 값을 </a:t>
            </a:r>
            <a:r>
              <a:rPr lang="en-US" altLang="ko-KR" dirty="0"/>
              <a:t>1</a:t>
            </a:r>
            <a:r>
              <a:rPr lang="ko-KR" altLang="en-US" dirty="0"/>
              <a:t>바이트 읽고 싶을 때</a:t>
            </a:r>
            <a:r>
              <a:rPr lang="en-US" altLang="ko-KR" dirty="0"/>
              <a:t>: </a:t>
            </a:r>
            <a:r>
              <a:rPr lang="en-US" altLang="ko-KR" dirty="0" err="1"/>
              <a:t>cout</a:t>
            </a:r>
            <a:r>
              <a:rPr lang="en-US" altLang="ko-KR" dirty="0"/>
              <a:t>&lt;&lt; ((char*)1000);</a:t>
            </a:r>
          </a:p>
          <a:p>
            <a:pPr lvl="1"/>
            <a:r>
              <a:rPr lang="en-US" altLang="ko-KR" dirty="0"/>
              <a:t>1000</a:t>
            </a:r>
            <a:r>
              <a:rPr lang="ko-KR" altLang="en-US" dirty="0"/>
              <a:t>번지에 값을 </a:t>
            </a:r>
            <a:r>
              <a:rPr lang="en-US" altLang="ko-KR" dirty="0"/>
              <a:t>1</a:t>
            </a:r>
            <a:r>
              <a:rPr lang="ko-KR" altLang="en-US" dirty="0"/>
              <a:t>바이트 쓰고 싶을 때</a:t>
            </a:r>
            <a:r>
              <a:rPr lang="en-US" altLang="ko-KR" dirty="0"/>
              <a:t>: *((char*)1000) = 123;</a:t>
            </a:r>
          </a:p>
          <a:p>
            <a:pPr lvl="1"/>
            <a:r>
              <a:rPr lang="ko-KR" altLang="en-US" dirty="0"/>
              <a:t>즉 메모리의 원하는 번지에 정보를 바이트 단위로 적을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301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735FC-A707-4297-9EBA-6DC2B706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A95BA-391E-4012-B7ED-10068368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의 주소를 알아낸다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int a;</a:t>
            </a:r>
          </a:p>
          <a:p>
            <a:pPr marL="457200" lvl="1" indent="0">
              <a:buNone/>
            </a:pPr>
            <a:r>
              <a:rPr lang="en-US" altLang="ko-KR" dirty="0"/>
              <a:t>int * address = &amp;a;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주소로부터 값을 참조한다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valueOfA</a:t>
            </a:r>
            <a:r>
              <a:rPr lang="en-US" altLang="ko-KR" dirty="0"/>
              <a:t> = *address;</a:t>
            </a:r>
          </a:p>
          <a:p>
            <a:pPr marL="457200" lvl="1" indent="0">
              <a:buNone/>
            </a:pPr>
            <a:r>
              <a:rPr lang="en-US" altLang="ko-KR" dirty="0"/>
              <a:t>*address = 10;</a:t>
            </a:r>
          </a:p>
          <a:p>
            <a:pPr marL="457200" lvl="1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&lt;&lt;a&lt;&lt;</a:t>
            </a:r>
            <a:r>
              <a:rPr lang="en-US" altLang="ko-KR" dirty="0" err="1"/>
              <a:t>endl</a:t>
            </a:r>
            <a:r>
              <a:rPr lang="en-US" altLang="ko-KR" dirty="0"/>
              <a:t>;	//10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960031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1D5D3-C327-4EDA-BF7B-2011E713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그림을 통해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29012-3094-4F3C-BC03-EA0F2CCF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 변수는 어떤 주소를 가리키고 있다고 생각하면 됩니다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http://sidecommunity.com/cartoonc-06/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포인터 변수도 변수인데 </a:t>
            </a:r>
            <a:r>
              <a:rPr lang="ko-KR" altLang="en-US" dirty="0" err="1"/>
              <a:t>주소값을</a:t>
            </a:r>
            <a:r>
              <a:rPr lang="ko-KR" altLang="en-US" dirty="0"/>
              <a:t> 담는 데 특화된 변수라고 생각하면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005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87597-8DD4-43C3-B866-A99B0B98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7271F-F8C7-4579-86D1-D8D7F9D0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배열의 이름</a:t>
            </a:r>
            <a:r>
              <a:rPr lang="en-US" altLang="ko-KR" dirty="0"/>
              <a:t>’</a:t>
            </a:r>
            <a:r>
              <a:rPr lang="ko-KR" altLang="en-US" dirty="0"/>
              <a:t>은 </a:t>
            </a:r>
            <a:r>
              <a:rPr lang="en-US" altLang="ko-KR" dirty="0"/>
              <a:t>‘</a:t>
            </a:r>
            <a:r>
              <a:rPr lang="ko-KR" altLang="en-US" dirty="0"/>
              <a:t>배열의 실체</a:t>
            </a:r>
            <a:r>
              <a:rPr lang="en-US" altLang="ko-KR" dirty="0"/>
              <a:t>’</a:t>
            </a:r>
            <a:r>
              <a:rPr lang="ko-KR" altLang="en-US" dirty="0"/>
              <a:t>의 첫 번째 요소를 가리키는 포인터의 이름입니다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int scores[10];</a:t>
            </a:r>
          </a:p>
          <a:p>
            <a:pPr marL="0" indent="0">
              <a:buNone/>
            </a:pPr>
            <a:r>
              <a:rPr lang="en-US" altLang="ko-KR" dirty="0"/>
              <a:t>	scores</a:t>
            </a:r>
            <a:r>
              <a:rPr lang="ko-KR" altLang="en-US" dirty="0"/>
              <a:t>는 </a:t>
            </a:r>
            <a:r>
              <a:rPr lang="en-US" altLang="ko-KR" dirty="0"/>
              <a:t>scores</a:t>
            </a:r>
            <a:r>
              <a:rPr lang="ko-KR" altLang="en-US" dirty="0"/>
              <a:t>배열 즉 </a:t>
            </a:r>
            <a:r>
              <a:rPr lang="en-US" altLang="ko-KR" dirty="0"/>
              <a:t>int</a:t>
            </a:r>
            <a:r>
              <a:rPr lang="ko-KR" altLang="en-US" dirty="0"/>
              <a:t>형의 메모리 </a:t>
            </a:r>
            <a:r>
              <a:rPr lang="en-US" altLang="ko-KR" dirty="0"/>
              <a:t>10</a:t>
            </a:r>
            <a:r>
              <a:rPr lang="ko-KR" altLang="en-US" dirty="0"/>
              <a:t>개 즉 </a:t>
            </a:r>
            <a:r>
              <a:rPr lang="en-US" altLang="ko-KR" dirty="0"/>
              <a:t>40</a:t>
            </a:r>
            <a:r>
              <a:rPr lang="ko-KR" altLang="en-US" dirty="0"/>
              <a:t>바이트의 메모리 덩어리를 가리키는 포인터입니다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scores[0]</a:t>
            </a:r>
            <a:r>
              <a:rPr lang="ko-KR" altLang="en-US" dirty="0"/>
              <a:t>은 이 메모리 덩어리의 첫 </a:t>
            </a:r>
            <a:r>
              <a:rPr lang="en-US" altLang="ko-KR" dirty="0"/>
              <a:t>4</a:t>
            </a:r>
            <a:r>
              <a:rPr lang="ko-KR" altLang="en-US" dirty="0"/>
              <a:t>바이트의 이름입니다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*scores</a:t>
            </a:r>
            <a:r>
              <a:rPr lang="ko-KR" altLang="en-US" dirty="0"/>
              <a:t>는 </a:t>
            </a:r>
            <a:r>
              <a:rPr lang="en-US" altLang="ko-KR" dirty="0"/>
              <a:t>scores[0]</a:t>
            </a:r>
            <a:r>
              <a:rPr lang="ko-KR" altLang="en-US" dirty="0"/>
              <a:t>과 같습니다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*(scores+1)</a:t>
            </a:r>
            <a:r>
              <a:rPr lang="ko-KR" altLang="en-US" dirty="0"/>
              <a:t>는 </a:t>
            </a:r>
            <a:r>
              <a:rPr lang="en-US" altLang="ko-KR" dirty="0"/>
              <a:t>scores[1]</a:t>
            </a:r>
            <a:r>
              <a:rPr lang="ko-KR" altLang="en-US" dirty="0"/>
              <a:t>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726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F4C6D-B430-4F6C-ABD3-F4E9ECCA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DF362-843C-4298-AB2A-698048684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일정한 범위의 숫자들의 배열을 문자의 배열로 해석한 것을 문자열</a:t>
            </a:r>
            <a:r>
              <a:rPr lang="en-US" altLang="ko-KR" dirty="0"/>
              <a:t>(string)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문자열을 나타내는 방법은 여러 가지</a:t>
            </a:r>
            <a:r>
              <a:rPr lang="en-US" altLang="ko-KR" dirty="0"/>
              <a:t>(</a:t>
            </a:r>
            <a:r>
              <a:rPr lang="en-US" altLang="ko-KR" dirty="0" err="1"/>
              <a:t>a.k.a</a:t>
            </a:r>
            <a:r>
              <a:rPr lang="en-US" altLang="ko-KR" dirty="0"/>
              <a:t> </a:t>
            </a:r>
            <a:r>
              <a:rPr lang="ko-KR" altLang="en-US" dirty="0"/>
              <a:t>인코딩</a:t>
            </a:r>
            <a:r>
              <a:rPr lang="en-US" altLang="ko-KR" dirty="0"/>
              <a:t>)</a:t>
            </a:r>
            <a:r>
              <a:rPr lang="ko-KR" altLang="en-US" dirty="0"/>
              <a:t>가 있지만 이중에서도 가장 기본인 </a:t>
            </a:r>
            <a:r>
              <a:rPr lang="en-US" altLang="ko-KR" dirty="0"/>
              <a:t>ANSI ASCII </a:t>
            </a:r>
            <a:r>
              <a:rPr lang="ko-KR" altLang="en-US" dirty="0"/>
              <a:t>스트링에 대해서 설명합니다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ANSI </a:t>
            </a:r>
            <a:r>
              <a:rPr lang="ko-KR" altLang="en-US" dirty="0"/>
              <a:t>스트링은 </a:t>
            </a:r>
            <a:r>
              <a:rPr lang="en-US" altLang="ko-KR" dirty="0"/>
              <a:t>0~255</a:t>
            </a:r>
            <a:r>
              <a:rPr lang="ko-KR" altLang="en-US" dirty="0"/>
              <a:t>사이의 </a:t>
            </a:r>
            <a:r>
              <a:rPr lang="en-US" altLang="ko-KR" dirty="0"/>
              <a:t>(</a:t>
            </a:r>
            <a:r>
              <a:rPr lang="ko-KR" altLang="en-US" dirty="0"/>
              <a:t>전통적인 </a:t>
            </a:r>
            <a:r>
              <a:rPr lang="en-US" altLang="ko-KR" dirty="0"/>
              <a:t>ASCII</a:t>
            </a:r>
            <a:r>
              <a:rPr lang="ko-KR" altLang="en-US" dirty="0"/>
              <a:t>는 </a:t>
            </a:r>
            <a:r>
              <a:rPr lang="en-US" altLang="ko-KR" dirty="0"/>
              <a:t>0~127) </a:t>
            </a:r>
            <a:r>
              <a:rPr lang="ko-KR" altLang="en-US" dirty="0"/>
              <a:t>숫자들의 배열이 있고 마지막에 </a:t>
            </a:r>
            <a:r>
              <a:rPr lang="en-US" altLang="ko-KR" dirty="0"/>
              <a:t>\0(</a:t>
            </a:r>
            <a:r>
              <a:rPr lang="ko-KR" altLang="en-US" dirty="0"/>
              <a:t>숫자 </a:t>
            </a:r>
            <a:r>
              <a:rPr lang="en-US" altLang="ko-KR" dirty="0"/>
              <a:t>0, NULL)</a:t>
            </a:r>
            <a:r>
              <a:rPr lang="ko-KR" altLang="en-US" dirty="0"/>
              <a:t>을 붙여 문자열의 끝을 나타냅니다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B2B0B6-6310-4FFC-B612-8AA3B98EC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45" y="4876680"/>
            <a:ext cx="754445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64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AAF5-9D02-4417-884C-1E012F09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ASCII table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94763F3-FAA0-4972-8ED9-A87C199A6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259" y="2188199"/>
            <a:ext cx="4595258" cy="39246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F4879B-FB09-4942-B595-93CBC1A95F99}"/>
              </a:ext>
            </a:extLst>
          </p:cNvPr>
          <p:cNvSpPr/>
          <p:nvPr/>
        </p:nvSpPr>
        <p:spPr>
          <a:xfrm>
            <a:off x="7874517" y="2857857"/>
            <a:ext cx="36746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https://www.google.com/url?sa=i&amp;rct=j&amp;q=&amp;esrc=s&amp;source=images&amp;cd=&amp;ved=2ahUKEwiChLLdyMXlAhUNyIsBHfx3DUkQjRx6BAgBEAQ&amp;url=http%3A%2F%2Fwww.bbsing.com%2Fbbsansi%2Fbbsansi.html&amp;psig=AOvVaw3Bnx5E8TnCCI46G03vt4zp&amp;ust=1572579150282330</a:t>
            </a:r>
          </a:p>
        </p:txBody>
      </p:sp>
    </p:spTree>
    <p:extLst>
      <p:ext uri="{BB962C8B-B14F-4D97-AF65-F5344CB8AC3E}">
        <p14:creationId xmlns:p14="http://schemas.microsoft.com/office/powerpoint/2010/main" val="160105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32894-1654-40BB-9CFC-85610866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6E3E3-7F7E-4DAE-9968-FF6F963A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자료형 변수이름</a:t>
            </a:r>
            <a:r>
              <a:rPr lang="en-US" altLang="ko-KR" dirty="0"/>
              <a:t>;</a:t>
            </a:r>
          </a:p>
          <a:p>
            <a:pPr lvl="1"/>
            <a:r>
              <a:rPr lang="ko-KR" altLang="en-US" dirty="0"/>
              <a:t>자료형에는 </a:t>
            </a:r>
            <a:r>
              <a:rPr lang="en-US" altLang="ko-KR" dirty="0"/>
              <a:t>char, short, int, long, float, double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변수이름은 영어 알파벳과 </a:t>
            </a:r>
            <a:r>
              <a:rPr lang="en-US" altLang="ko-KR" dirty="0"/>
              <a:t>_, </a:t>
            </a:r>
            <a:r>
              <a:rPr lang="ko-KR" altLang="en-US" dirty="0"/>
              <a:t>숫자를 이용해서 짓는다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int age;	//int</a:t>
            </a:r>
            <a:r>
              <a:rPr lang="ko-KR" altLang="en-US" dirty="0"/>
              <a:t>형의 </a:t>
            </a:r>
            <a:r>
              <a:rPr lang="en-US" altLang="ko-KR" dirty="0"/>
              <a:t>age</a:t>
            </a:r>
            <a:r>
              <a:rPr lang="ko-KR" altLang="en-US" dirty="0"/>
              <a:t>라는 이름을 가진 변수를 하나 선언한다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age = 10; 	//age</a:t>
            </a:r>
            <a:r>
              <a:rPr lang="ko-KR" altLang="en-US" dirty="0"/>
              <a:t>라는 변수에 </a:t>
            </a:r>
            <a:r>
              <a:rPr lang="en-US" altLang="ko-KR" dirty="0"/>
              <a:t>10</a:t>
            </a:r>
            <a:r>
              <a:rPr lang="ko-KR" altLang="en-US" dirty="0"/>
              <a:t>을 대입한다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119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4ACA4-4AE4-4DE2-8AC6-607D6827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코드를 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A410B-8E95-41A7-B919-6286D4C6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char </a:t>
            </a:r>
            <a:r>
              <a:rPr lang="en-US" altLang="ko-KR" dirty="0" err="1"/>
              <a:t>hellostring</a:t>
            </a:r>
            <a:r>
              <a:rPr lang="en-US" altLang="ko-KR" dirty="0"/>
              <a:t>[] = “Hello”;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hellostring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=0;hellostring[</a:t>
            </a:r>
            <a:r>
              <a:rPr lang="en-US" altLang="ko-KR" dirty="0" err="1"/>
              <a:t>i</a:t>
            </a:r>
            <a:r>
              <a:rPr lang="en-US" altLang="ko-KR" dirty="0"/>
              <a:t>]!=‘\0’;i++)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hellostring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&lt;&lt;I;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631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D31C8-312E-44CF-B6DD-073EDEF2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BAC1E-D65B-4137-B24E-D5A27B0BF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char </a:t>
            </a:r>
            <a:r>
              <a:rPr lang="en-US" altLang="ko-KR" dirty="0" err="1"/>
              <a:t>hellostring</a:t>
            </a:r>
            <a:r>
              <a:rPr lang="en-US" altLang="ko-KR" dirty="0"/>
              <a:t>[] = “Hello”;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hellostring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for(;*</a:t>
            </a:r>
            <a:r>
              <a:rPr lang="en-US" altLang="ko-KR" dirty="0" err="1"/>
              <a:t>hellostring</a:t>
            </a:r>
            <a:r>
              <a:rPr lang="en-US" altLang="ko-KR" dirty="0"/>
              <a:t>!=‘\0’;hellostring++)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&lt;&lt;*</a:t>
            </a:r>
            <a:r>
              <a:rPr lang="en-US" altLang="ko-KR" dirty="0" err="1"/>
              <a:t>hellostring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855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E7F1-535B-437E-A1E7-C51FB2A1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또다른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0A8F0-4A24-4A7F-A71D-FADCCC4F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strlen</a:t>
            </a:r>
            <a:r>
              <a:rPr lang="en-US" altLang="ko-KR" dirty="0"/>
              <a:t>(char * s)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 char * </a:t>
            </a:r>
            <a:r>
              <a:rPr lang="en-US" altLang="ko-KR" dirty="0" err="1"/>
              <a:t>origs</a:t>
            </a:r>
            <a:r>
              <a:rPr lang="en-US" altLang="ko-KR" dirty="0"/>
              <a:t> =0;</a:t>
            </a:r>
          </a:p>
          <a:p>
            <a:pPr marL="0" indent="0">
              <a:buNone/>
            </a:pPr>
            <a:r>
              <a:rPr lang="en-US" altLang="ko-KR" dirty="0"/>
              <a:t>	while(*s) s++;</a:t>
            </a:r>
          </a:p>
          <a:p>
            <a:pPr marL="0" indent="0">
              <a:buNone/>
            </a:pPr>
            <a:r>
              <a:rPr lang="en-US" altLang="ko-KR" dirty="0"/>
              <a:t>	return (int)(s-</a:t>
            </a:r>
            <a:r>
              <a:rPr lang="en-US" altLang="ko-KR" dirty="0" err="1"/>
              <a:t>origs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341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A4899-7517-41ED-B790-1A2F045F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8EE9E-6379-4863-87BE-5BF52D06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매우 중요한 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어려운 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많은 연습이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연습 과제</a:t>
            </a:r>
            <a:endParaRPr lang="en-US" altLang="ko-KR" dirty="0"/>
          </a:p>
          <a:p>
            <a:pPr lvl="1"/>
            <a:r>
              <a:rPr lang="ko-KR" altLang="en-US" dirty="0"/>
              <a:t>문자열을 받아 어떤 문자가 존재하는 위치</a:t>
            </a:r>
            <a:r>
              <a:rPr lang="en-US" altLang="ko-KR" dirty="0"/>
              <a:t>(</a:t>
            </a:r>
            <a:r>
              <a:rPr lang="ko-KR" altLang="en-US" dirty="0"/>
              <a:t>인덱스</a:t>
            </a:r>
            <a:r>
              <a:rPr lang="en-US" altLang="ko-KR" dirty="0"/>
              <a:t>) </a:t>
            </a:r>
            <a:r>
              <a:rPr lang="ko-KR" altLang="en-US" dirty="0"/>
              <a:t>찾기</a:t>
            </a:r>
            <a:endParaRPr lang="en-US" altLang="ko-KR" dirty="0"/>
          </a:p>
          <a:p>
            <a:pPr lvl="1"/>
            <a:r>
              <a:rPr lang="ko-KR" altLang="en-US" dirty="0"/>
              <a:t>문자열의 길이 구하기 </a:t>
            </a:r>
            <a:r>
              <a:rPr lang="en-US" altLang="ko-KR" dirty="0"/>
              <a:t>(1</a:t>
            </a:r>
            <a:r>
              <a:rPr lang="ko-KR" altLang="en-US" dirty="0"/>
              <a:t>번의 </a:t>
            </a:r>
            <a:r>
              <a:rPr lang="en-US" altLang="ko-KR" dirty="0"/>
              <a:t>‘\0’ </a:t>
            </a:r>
            <a:r>
              <a:rPr lang="ko-KR" altLang="en-US" dirty="0"/>
              <a:t>버전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문자열 두 개 합치기</a:t>
            </a:r>
            <a:endParaRPr lang="en-US" altLang="ko-KR" dirty="0"/>
          </a:p>
          <a:p>
            <a:pPr lvl="1"/>
            <a:r>
              <a:rPr lang="ko-KR" altLang="en-US" dirty="0"/>
              <a:t>문자열 두 개 섞기</a:t>
            </a:r>
            <a:endParaRPr lang="en-US" altLang="ko-KR" dirty="0"/>
          </a:p>
          <a:p>
            <a:pPr lvl="1"/>
            <a:r>
              <a:rPr lang="ko-KR" altLang="en-US" dirty="0"/>
              <a:t>문자열 뒤집기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3082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A275C-D9E7-4E13-A2D6-BD2EBB22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A8165-BE6C-44E3-8550-F6032BD6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대소문자 반전시키기</a:t>
            </a:r>
            <a:endParaRPr lang="en-US" altLang="ko-KR" dirty="0"/>
          </a:p>
          <a:p>
            <a:r>
              <a:rPr lang="ko-KR" altLang="en-US" dirty="0"/>
              <a:t>문자열에서 일부 문자 제거하기</a:t>
            </a:r>
            <a:endParaRPr lang="en-US" altLang="ko-KR" dirty="0"/>
          </a:p>
          <a:p>
            <a:r>
              <a:rPr lang="ko-KR" altLang="en-US" dirty="0"/>
              <a:t>문자열에서 일부 문자 치환하기</a:t>
            </a:r>
          </a:p>
        </p:txBody>
      </p:sp>
    </p:spTree>
    <p:extLst>
      <p:ext uri="{BB962C8B-B14F-4D97-AF65-F5344CB8AC3E}">
        <p14:creationId xmlns:p14="http://schemas.microsoft.com/office/powerpoint/2010/main" val="1821875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AA3F7-E955-4BE7-B46D-FBD71A55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cstring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A3D3-63A7-483A-8233-3F1358D0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cstring</a:t>
            </a:r>
            <a:r>
              <a:rPr lang="en-US" altLang="ko-KR" dirty="0"/>
              <a:t>&gt;</a:t>
            </a:r>
            <a:r>
              <a:rPr lang="ko-KR" altLang="en-US" dirty="0"/>
              <a:t>하면 스트링 처리가 쉬워집니다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</a:t>
            </a:r>
            <a:r>
              <a:rPr lang="en-US" altLang="ko-KR" dirty="0"/>
              <a:t>C++</a:t>
            </a:r>
            <a:r>
              <a:rPr lang="ko-KR" altLang="en-US" dirty="0"/>
              <a:t>에는 </a:t>
            </a:r>
            <a:r>
              <a:rPr lang="en-US" altLang="ko-KR" dirty="0"/>
              <a:t>&lt;string&gt;</a:t>
            </a:r>
            <a:r>
              <a:rPr lang="ko-KR" altLang="en-US" dirty="0"/>
              <a:t>이라는 매우 편리한 라이브러리가 존재합니다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5432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ADB7D-FED1-4B81-A60F-19D53C6E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cstring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F2E86-439A-4AB7-B448-879C0E3F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https://www.geeksforgeeks.org/commonly-used-string-functions-in-c-c-with-examples/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1081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351F8-1FC9-473E-956E-0A589028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ko-KR" altLang="en-US" dirty="0"/>
              <a:t>라이브러리</a:t>
            </a:r>
            <a:r>
              <a:rPr lang="en-US" altLang="ko-KR" dirty="0"/>
              <a:t>(C++)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6D9B6-7C4D-49FE-A8E3-E05CF1330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https://wiki.kldp.org/HOWTO/html/C++Programming-HOWTO/standard-string.html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4482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4242-060E-47C7-84C2-68540D93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또다른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584FD-C6E1-49B5-9A6F-D2AC8C47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swap(</a:t>
            </a:r>
            <a:r>
              <a:rPr lang="en-US" altLang="ko-KR" dirty="0" err="1"/>
              <a:t>a,b</a:t>
            </a:r>
            <a:r>
              <a:rPr lang="en-US" altLang="ko-KR" dirty="0"/>
              <a:t>)</a:t>
            </a:r>
            <a:r>
              <a:rPr lang="ko-KR" altLang="en-US" dirty="0"/>
              <a:t>를 하고 싶다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swap(</a:t>
            </a:r>
            <a:r>
              <a:rPr lang="en-US" altLang="ko-KR" dirty="0" err="1"/>
              <a:t>a,b</a:t>
            </a:r>
            <a:r>
              <a:rPr lang="en-US" altLang="ko-KR" dirty="0"/>
              <a:t>)</a:t>
            </a:r>
            <a:r>
              <a:rPr lang="ko-KR" altLang="en-US" dirty="0"/>
              <a:t>를 하면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바뀌는 함수를 만들고 싶다면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in python :</a:t>
            </a:r>
          </a:p>
          <a:p>
            <a:pPr marL="457200" lvl="1" indent="0">
              <a:buNone/>
            </a:pPr>
            <a:r>
              <a:rPr lang="en-US" altLang="ko-KR" dirty="0" err="1"/>
              <a:t>a,b</a:t>
            </a:r>
            <a:r>
              <a:rPr lang="en-US" altLang="ko-KR" dirty="0"/>
              <a:t> = b, a</a:t>
            </a:r>
          </a:p>
          <a:p>
            <a:r>
              <a:rPr lang="en-US" altLang="ko-KR" dirty="0"/>
              <a:t>in C:</a:t>
            </a:r>
          </a:p>
          <a:p>
            <a:pPr marL="457200" lvl="1" indent="0">
              <a:buNone/>
            </a:pPr>
            <a:r>
              <a:rPr lang="en-US" altLang="ko-KR" dirty="0"/>
              <a:t>int c = a;</a:t>
            </a:r>
          </a:p>
          <a:p>
            <a:pPr marL="457200" lvl="1" indent="0">
              <a:buNone/>
            </a:pPr>
            <a:r>
              <a:rPr lang="en-US" altLang="ko-KR" dirty="0"/>
              <a:t>a=b;</a:t>
            </a:r>
          </a:p>
          <a:p>
            <a:pPr marL="457200" lvl="1" indent="0">
              <a:buNone/>
            </a:pPr>
            <a:r>
              <a:rPr lang="en-US" altLang="ko-KR" dirty="0"/>
              <a:t>b=c;</a:t>
            </a:r>
          </a:p>
        </p:txBody>
      </p:sp>
    </p:spTree>
    <p:extLst>
      <p:ext uri="{BB962C8B-B14F-4D97-AF65-F5344CB8AC3E}">
        <p14:creationId xmlns:p14="http://schemas.microsoft.com/office/powerpoint/2010/main" val="2765508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14F86-27BF-4A53-A0B7-CBC503E6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988BA-B1C3-4E79-9443-D567406A3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똑똑한 사람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a+=b;</a:t>
            </a:r>
          </a:p>
          <a:p>
            <a:pPr marL="457200" lvl="1" indent="0">
              <a:buNone/>
            </a:pPr>
            <a:r>
              <a:rPr lang="en-US" altLang="ko-KR" dirty="0"/>
              <a:t>b-=a;</a:t>
            </a:r>
          </a:p>
          <a:p>
            <a:pPr marL="457200" lvl="1" indent="0">
              <a:buNone/>
            </a:pPr>
            <a:r>
              <a:rPr lang="en-US" altLang="ko-KR" dirty="0"/>
              <a:t>b=-b;</a:t>
            </a:r>
          </a:p>
          <a:p>
            <a:pPr marL="457200" lvl="1" indent="0">
              <a:buNone/>
            </a:pPr>
            <a:r>
              <a:rPr lang="en-US" altLang="ko-KR" dirty="0"/>
              <a:t>a-=b;</a:t>
            </a:r>
          </a:p>
          <a:p>
            <a:r>
              <a:rPr lang="ko-KR" altLang="en-US" dirty="0"/>
              <a:t>함수로 작성하기 위해서는 포인터가 있어야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30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86882-E786-4B42-B414-784A65EA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AE55A-620E-4B96-9D88-7877DCFF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</a:t>
            </a:r>
          </a:p>
          <a:p>
            <a:pPr marL="457200" lvl="1" indent="0">
              <a:buNone/>
            </a:pPr>
            <a:r>
              <a:rPr lang="en-US" altLang="ko-KR" dirty="0"/>
              <a:t>        A</a:t>
            </a:r>
          </a:p>
          <a:p>
            <a:pPr marL="457200" lvl="1" indent="0">
              <a:buNone/>
            </a:pPr>
            <a:r>
              <a:rPr lang="en-US" altLang="ko-KR" dirty="0"/>
              <a:t>    } else {</a:t>
            </a:r>
          </a:p>
          <a:p>
            <a:pPr marL="457200" lvl="1" indent="0">
              <a:buNone/>
            </a:pPr>
            <a:r>
              <a:rPr lang="en-US" altLang="ko-KR" dirty="0"/>
              <a:t>        B</a:t>
            </a:r>
          </a:p>
          <a:p>
            <a:pPr marL="457200" lvl="1" indent="0">
              <a:buNone/>
            </a:pPr>
            <a:r>
              <a:rPr lang="en-US" altLang="ko-KR" dirty="0"/>
              <a:t>    }</a:t>
            </a:r>
          </a:p>
          <a:p>
            <a:pPr lvl="1"/>
            <a:r>
              <a:rPr lang="ko-KR" altLang="en-US" dirty="0"/>
              <a:t>조건을 만족하면 </a:t>
            </a:r>
            <a:r>
              <a:rPr lang="en-US" altLang="ko-KR" dirty="0"/>
              <a:t>A, </a:t>
            </a:r>
            <a:r>
              <a:rPr lang="ko-KR" altLang="en-US" dirty="0"/>
              <a:t>만족하지 않으면 </a:t>
            </a:r>
            <a:r>
              <a:rPr lang="en-US" altLang="ko-KR" dirty="0"/>
              <a:t>B</a:t>
            </a:r>
            <a:r>
              <a:rPr lang="ko-KR" altLang="en-US" dirty="0"/>
              <a:t>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else </a:t>
            </a:r>
            <a:r>
              <a:rPr lang="ko-KR" altLang="en-US" dirty="0"/>
              <a:t>절은 생략할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5755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A6D28-8C32-47F3-AC3D-7AD8F381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9D05-4D0C-4136-945B-63987AB6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void swap(int *a, int *b)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int c = *a;</a:t>
            </a:r>
          </a:p>
          <a:p>
            <a:pPr marL="0" indent="0">
              <a:buNone/>
            </a:pPr>
            <a:r>
              <a:rPr lang="en-US" altLang="ko-KR" dirty="0"/>
              <a:t>	*a = *b;</a:t>
            </a:r>
          </a:p>
          <a:p>
            <a:pPr marL="0" indent="0">
              <a:buNone/>
            </a:pPr>
            <a:r>
              <a:rPr lang="en-US" altLang="ko-KR" dirty="0"/>
              <a:t>	*b = c;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9416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E527F-1AC6-4CE4-B1B2-565DA0DC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ko-KR" altLang="en-US" dirty="0" err="1"/>
              <a:t>생각해볼만한</a:t>
            </a:r>
            <a:r>
              <a:rPr lang="ko-KR" altLang="en-US" dirty="0"/>
              <a:t>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15A92-5DB6-4997-A120-391884E50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함수의 </a:t>
            </a:r>
            <a:r>
              <a:rPr lang="ko-KR" altLang="en-US" dirty="0" err="1"/>
              <a:t>리턴값은</a:t>
            </a:r>
            <a:r>
              <a:rPr lang="ko-KR" altLang="en-US" dirty="0"/>
              <a:t> 한 개인데</a:t>
            </a:r>
            <a:r>
              <a:rPr lang="en-US" altLang="ko-KR" dirty="0"/>
              <a:t>, </a:t>
            </a:r>
            <a:r>
              <a:rPr lang="ko-KR" altLang="en-US" dirty="0"/>
              <a:t>여러 개의 결과를 함수 바깥으로 전달하고 </a:t>
            </a:r>
            <a:r>
              <a:rPr lang="ko-KR" altLang="en-US" dirty="0" err="1"/>
              <a:t>싶을때</a:t>
            </a:r>
            <a:r>
              <a:rPr lang="ko-KR" altLang="en-US" dirty="0"/>
              <a:t> 포인터를 이용할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calculate(int * scores, int count, double * average, double * </a:t>
            </a:r>
            <a:r>
              <a:rPr lang="en-US" altLang="ko-KR" dirty="0" err="1"/>
              <a:t>devi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….</a:t>
            </a:r>
          </a:p>
          <a:p>
            <a:pPr marL="0" indent="0">
              <a:buNone/>
            </a:pPr>
            <a:r>
              <a:rPr lang="en-US" altLang="ko-KR" dirty="0"/>
              <a:t>	*average = </a:t>
            </a:r>
            <a:r>
              <a:rPr lang="en-US" altLang="ko-KR" dirty="0" err="1"/>
              <a:t>calculatedavg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*</a:t>
            </a:r>
            <a:r>
              <a:rPr lang="en-US" altLang="ko-KR" dirty="0" err="1"/>
              <a:t>devi</a:t>
            </a:r>
            <a:r>
              <a:rPr lang="en-US" altLang="ko-KR" dirty="0"/>
              <a:t> = </a:t>
            </a:r>
            <a:r>
              <a:rPr lang="en-US" altLang="ko-KR" dirty="0" err="1"/>
              <a:t>calculateddevi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return;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525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B9A4-A12B-4AA9-BE41-E29804EC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단점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59D9D-5283-4AD2-B143-2362F2D1B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문제가 생기면 머리가 매우 아픕니다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https://blogs.unity3d.com/2016/04/25/debugging-memory-corruption-who-the-hell-writes-2-into-my-stack-2/</a:t>
            </a:r>
            <a:endParaRPr lang="en-US" altLang="ko-KR" dirty="0"/>
          </a:p>
          <a:p>
            <a:r>
              <a:rPr lang="ko-KR" altLang="en-US" dirty="0"/>
              <a:t>위의 링크는 메모리를 편리하게 관리해 주는 </a:t>
            </a:r>
            <a:r>
              <a:rPr lang="en-US" altLang="ko-KR" dirty="0"/>
              <a:t>C# </a:t>
            </a:r>
            <a:r>
              <a:rPr lang="ko-KR" altLang="en-US" dirty="0"/>
              <a:t>언어의 메모리 </a:t>
            </a:r>
            <a:r>
              <a:rPr lang="ko-KR" altLang="en-US" dirty="0" err="1"/>
              <a:t>디버깅인데도</a:t>
            </a:r>
            <a:r>
              <a:rPr lang="ko-KR" altLang="en-US" dirty="0"/>
              <a:t> 불구하고 사람들이 매우 괴로워하는 것을 볼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C++ </a:t>
            </a:r>
            <a:r>
              <a:rPr lang="ko-KR" altLang="en-US" dirty="0"/>
              <a:t>메모리를 잘못 건드리면 왜 문제인지 실습을 통해 알아봅시다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71223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51433-64A0-4F8C-9623-155F2267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대안</a:t>
            </a:r>
            <a:r>
              <a:rPr lang="en-US" altLang="ko-KR" dirty="0"/>
              <a:t>, </a:t>
            </a:r>
            <a:r>
              <a:rPr lang="ko-KR" altLang="en-US" dirty="0"/>
              <a:t>참조형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998B8-D124-4F2A-BA2F-00634A25A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포인터의 </a:t>
            </a:r>
            <a:r>
              <a:rPr lang="en-US" altLang="ko-KR" dirty="0"/>
              <a:t>*</a:t>
            </a:r>
            <a:r>
              <a:rPr lang="ko-KR" altLang="en-US" dirty="0"/>
              <a:t>의 공포에서 벗어나게 해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헷갈릴지도 모릅니다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별명을 붙이는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int a =10;</a:t>
            </a:r>
          </a:p>
          <a:p>
            <a:pPr marL="0" indent="0">
              <a:buNone/>
            </a:pPr>
            <a:r>
              <a:rPr lang="en-US" altLang="ko-KR" dirty="0"/>
              <a:t>int&amp; </a:t>
            </a:r>
            <a:r>
              <a:rPr lang="en-US" altLang="ko-KR" dirty="0" err="1"/>
              <a:t>aliasofa</a:t>
            </a:r>
            <a:r>
              <a:rPr lang="en-US" altLang="ko-KR" dirty="0"/>
              <a:t> = a;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aliasofa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a=20;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aliasofa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err="1"/>
              <a:t>aliasofa</a:t>
            </a:r>
            <a:r>
              <a:rPr lang="en-US" altLang="ko-KR" dirty="0"/>
              <a:t> = 1000;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&lt;&lt;a;</a:t>
            </a:r>
          </a:p>
        </p:txBody>
      </p:sp>
    </p:spTree>
    <p:extLst>
      <p:ext uri="{BB962C8B-B14F-4D97-AF65-F5344CB8AC3E}">
        <p14:creationId xmlns:p14="http://schemas.microsoft.com/office/powerpoint/2010/main" val="28677631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B66EE-7FD4-42CC-853D-6E2050E8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참조형을 이용하여 </a:t>
            </a:r>
            <a:r>
              <a:rPr lang="en-US" altLang="ko-KR" dirty="0"/>
              <a:t>swap </a:t>
            </a:r>
            <a:r>
              <a:rPr lang="ko-KR" altLang="en-US" dirty="0"/>
              <a:t>함수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9B775-AACB-4DF0-88E5-4C9CA004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void swap(int &amp; a, int &amp; 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int c = a;</a:t>
            </a:r>
          </a:p>
          <a:p>
            <a:pPr marL="0" indent="0">
              <a:buNone/>
            </a:pPr>
            <a:r>
              <a:rPr lang="en-US" altLang="ko-KR" dirty="0"/>
              <a:t>	a=b;</a:t>
            </a:r>
          </a:p>
          <a:p>
            <a:pPr marL="0" indent="0">
              <a:buNone/>
            </a:pPr>
            <a:r>
              <a:rPr lang="en-US" altLang="ko-KR" dirty="0"/>
              <a:t>	b=c;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4816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BBC15-95D2-4836-A18D-2DD12CFE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0A0B9-2690-4636-8746-D08FE2C31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어떤 두 개의 변수가 밀접한 연관을 갖고 처리시에 항상 </a:t>
            </a:r>
            <a:r>
              <a:rPr lang="ko-KR" altLang="en-US" dirty="0" err="1"/>
              <a:t>붙어다니는</a:t>
            </a:r>
            <a:r>
              <a:rPr lang="ko-KR" altLang="en-US" dirty="0"/>
              <a:t> 덩어리를 만들고 싶을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언어에서는 구조체</a:t>
            </a:r>
            <a:r>
              <a:rPr lang="en-US" altLang="ko-KR" dirty="0"/>
              <a:t>(structure, struct)</a:t>
            </a:r>
            <a:r>
              <a:rPr lang="ko-KR" altLang="en-US" dirty="0"/>
              <a:t>를 이용합니다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문법</a:t>
            </a:r>
            <a:r>
              <a:rPr lang="en-US" altLang="ko-KR" dirty="0"/>
              <a:t>:</a:t>
            </a:r>
          </a:p>
          <a:p>
            <a:pPr lvl="1">
              <a:buFontTx/>
              <a:buChar char="-"/>
            </a:pPr>
            <a:r>
              <a:rPr lang="en-US" altLang="ko-KR" dirty="0"/>
              <a:t>struct name {</a:t>
            </a:r>
          </a:p>
          <a:p>
            <a:pPr marL="914400" lvl="2" indent="0">
              <a:buNone/>
            </a:pPr>
            <a:r>
              <a:rPr lang="en-US" altLang="ko-KR" dirty="0"/>
              <a:t>    members</a:t>
            </a:r>
          </a:p>
          <a:p>
            <a:pPr lvl="1">
              <a:buFontTx/>
              <a:buChar char="-"/>
            </a:pPr>
            <a:r>
              <a:rPr lang="en-US" altLang="ko-KR" dirty="0"/>
              <a:t>}</a:t>
            </a:r>
          </a:p>
          <a:p>
            <a:pPr lvl="1">
              <a:buFontTx/>
              <a:buChar char="-"/>
            </a:pPr>
            <a:r>
              <a:rPr lang="en-US" altLang="ko-KR" dirty="0"/>
              <a:t>struct name </a:t>
            </a:r>
            <a:r>
              <a:rPr lang="en-US" altLang="ko-KR" dirty="0" err="1"/>
              <a:t>varname</a:t>
            </a:r>
            <a:r>
              <a:rPr lang="en-US" altLang="ko-KR" dirty="0"/>
              <a:t>;</a:t>
            </a:r>
          </a:p>
          <a:p>
            <a:pPr lvl="1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2872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A5930-FEA1-43FE-A027-8BD4B8DD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Coordinate struct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2E3B3-D8A4-4464-BA2B-6B7FC412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struct Coordinate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int x, y;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struct Coordinate mycoord1;</a:t>
            </a:r>
          </a:p>
          <a:p>
            <a:pPr marL="0" indent="0">
              <a:buNone/>
            </a:pPr>
            <a:r>
              <a:rPr lang="en-US" altLang="ko-KR" dirty="0"/>
              <a:t>	mycoord1.x = 10;</a:t>
            </a:r>
          </a:p>
          <a:p>
            <a:pPr marL="0" indent="0">
              <a:buNone/>
            </a:pPr>
            <a:r>
              <a:rPr lang="en-US" altLang="ko-KR" dirty="0"/>
              <a:t>	mycoord1.y = 20;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mycoord.x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mycoord.y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5580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E5F2D-3A9E-46E5-A5EB-0B40F2AD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typedef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716F8-9BD5-468D-BE44-D23193415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struct </a:t>
            </a:r>
            <a:r>
              <a:rPr lang="ko-KR" altLang="en-US" dirty="0"/>
              <a:t>변수를 사용할 때마다 </a:t>
            </a:r>
            <a:r>
              <a:rPr lang="en-US" altLang="ko-KR" dirty="0"/>
              <a:t>struct </a:t>
            </a:r>
            <a:r>
              <a:rPr lang="ko-KR" altLang="en-US" dirty="0"/>
              <a:t>구조체이름 변수이름 이렇게 세 단어를 치는 것은 귀찮습니다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typedef </a:t>
            </a:r>
            <a:r>
              <a:rPr lang="ko-KR" altLang="en-US" dirty="0"/>
              <a:t>키워드를 이용하면 </a:t>
            </a:r>
            <a:r>
              <a:rPr lang="ko-KR" altLang="en-US" dirty="0" err="1"/>
              <a:t>간략화할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typedef </a:t>
            </a:r>
            <a:r>
              <a:rPr lang="ko-KR" altLang="en-US" dirty="0"/>
              <a:t>원래타입이름 </a:t>
            </a:r>
            <a:r>
              <a:rPr lang="ko-KR" altLang="en-US" dirty="0" err="1"/>
              <a:t>새로운타입이름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typedef int number;</a:t>
            </a:r>
          </a:p>
          <a:p>
            <a:r>
              <a:rPr lang="en-US" altLang="ko-KR" dirty="0"/>
              <a:t>number a= 10;</a:t>
            </a:r>
          </a:p>
          <a:p>
            <a:r>
              <a:rPr lang="ko-KR" altLang="en-US" dirty="0"/>
              <a:t>새 타입을 정의하는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505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24FE4-E0AB-4543-8205-253EBBC1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typedef struct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64874-DB76-454E-B657-B6094999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typedef struct </a:t>
            </a:r>
            <a:r>
              <a:rPr lang="en-US" altLang="ko-KR" dirty="0" err="1"/>
              <a:t>MYStruct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	int age;</a:t>
            </a:r>
          </a:p>
          <a:p>
            <a:pPr marL="0" indent="0">
              <a:buNone/>
            </a:pPr>
            <a:r>
              <a:rPr lang="en-US" altLang="ko-KR" dirty="0"/>
              <a:t>	char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name;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  <a:r>
              <a:rPr lang="en-US" altLang="ko-KR" dirty="0" err="1"/>
              <a:t>MYStructure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MYStructure</a:t>
            </a:r>
            <a:r>
              <a:rPr lang="en-US" altLang="ko-KR" dirty="0"/>
              <a:t> a;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a.age</a:t>
            </a:r>
            <a:r>
              <a:rPr lang="en-US" altLang="ko-KR" dirty="0"/>
              <a:t> = 10;</a:t>
            </a:r>
          </a:p>
          <a:p>
            <a:pPr marL="0" indent="0">
              <a:buNone/>
            </a:pPr>
            <a:r>
              <a:rPr lang="en-US" altLang="ko-KR" dirty="0"/>
              <a:t>	a.name = “hello”;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41304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2F2D5-119C-4125-9244-A5659FFD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typedef struct </a:t>
            </a:r>
            <a:r>
              <a:rPr lang="en-US" altLang="ko-KR" dirty="0" err="1"/>
              <a:t>MYStructure</a:t>
            </a:r>
            <a:r>
              <a:rPr lang="ko-KR" altLang="en-US" dirty="0"/>
              <a:t>도 귀찮다면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D2F16-128B-4839-A855-A5B74050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typedef</a:t>
            </a:r>
            <a:r>
              <a:rPr lang="ko-KR" altLang="en-US" dirty="0"/>
              <a:t> </a:t>
            </a:r>
            <a:r>
              <a:rPr lang="en-US" altLang="ko-KR" dirty="0"/>
              <a:t>struct{</a:t>
            </a:r>
          </a:p>
          <a:p>
            <a:pPr marL="0" indent="0">
              <a:buNone/>
            </a:pPr>
            <a:r>
              <a:rPr lang="en-US" altLang="ko-KR" dirty="0"/>
              <a:t>	int x, y, z</a:t>
            </a:r>
          </a:p>
          <a:p>
            <a:pPr marL="0" indent="0">
              <a:buNone/>
            </a:pPr>
            <a:r>
              <a:rPr lang="en-US" altLang="ko-KR" dirty="0"/>
              <a:t>}Vector3I;</a:t>
            </a:r>
          </a:p>
          <a:p>
            <a:pPr marL="0" indent="0">
              <a:buNone/>
            </a:pP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Vector3I </a:t>
            </a:r>
            <a:r>
              <a:rPr lang="en-US" altLang="ko-KR" dirty="0" err="1"/>
              <a:t>myvec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myvec.x</a:t>
            </a:r>
            <a:r>
              <a:rPr lang="en-US" altLang="ko-KR" dirty="0"/>
              <a:t> = 10;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myvec.y</a:t>
            </a:r>
            <a:r>
              <a:rPr lang="en-US" altLang="ko-KR" dirty="0"/>
              <a:t> = 100;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myvec.z</a:t>
            </a:r>
            <a:r>
              <a:rPr lang="en-US" altLang="ko-KR" dirty="0"/>
              <a:t> = -1;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396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CC3BF-88B1-4B24-89C4-B67965D1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D25B2-72DD-4761-A0A1-AD745851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문의 예시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int life = 100; //</a:t>
            </a:r>
            <a:r>
              <a:rPr lang="ko-KR" altLang="en-US" dirty="0"/>
              <a:t>초기 라이프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//</a:t>
            </a:r>
            <a:r>
              <a:rPr lang="ko-KR" altLang="en-US" dirty="0" err="1"/>
              <a:t>블라블라</a:t>
            </a:r>
            <a:r>
              <a:rPr lang="ko-KR" altLang="en-US" dirty="0"/>
              <a:t> 뭔가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if(life &lt;0)</a:t>
            </a:r>
          </a:p>
          <a:p>
            <a:pPr marL="0" indent="0">
              <a:buNone/>
            </a:pPr>
            <a:r>
              <a:rPr lang="en-US" altLang="ko-KR" dirty="0"/>
              <a:t>    {</a:t>
            </a:r>
          </a:p>
          <a:p>
            <a:pPr marL="0" indent="0">
              <a:buNone/>
            </a:pPr>
            <a:r>
              <a:rPr lang="en-US" altLang="ko-KR" dirty="0"/>
              <a:t>		std::</a:t>
            </a:r>
            <a:r>
              <a:rPr lang="en-US" altLang="ko-KR" dirty="0" err="1"/>
              <a:t>cout</a:t>
            </a:r>
            <a:r>
              <a:rPr lang="en-US" altLang="ko-KR" dirty="0"/>
              <a:t> &lt;&lt; “</a:t>
            </a:r>
            <a:r>
              <a:rPr lang="ko-KR" altLang="en-US" dirty="0"/>
              <a:t>죽었습니다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/>
              <a:t>    } else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    std::</a:t>
            </a:r>
            <a:r>
              <a:rPr lang="en-US" altLang="ko-KR" dirty="0" err="1"/>
              <a:t>cout</a:t>
            </a:r>
            <a:r>
              <a:rPr lang="en-US" altLang="ko-KR" dirty="0"/>
              <a:t>&lt;&lt; “</a:t>
            </a:r>
            <a:r>
              <a:rPr lang="ko-KR" altLang="en-US" dirty="0"/>
              <a:t>살아 있습니다“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 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75499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2C4FE-9E6D-4859-8875-CB106CEF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성적처리 프로그램을 만들기 위해 학생 구조체를 만들어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2B951-C089-402E-A78F-089CDC43D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typedef struct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int </a:t>
            </a:r>
            <a:r>
              <a:rPr lang="en-US" altLang="ko-KR" dirty="0" err="1"/>
              <a:t>kor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int </a:t>
            </a:r>
            <a:r>
              <a:rPr lang="en-US" altLang="ko-KR" dirty="0" err="1"/>
              <a:t>eng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int math;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  <a:r>
              <a:rPr lang="en-US" altLang="ko-KR" dirty="0" err="1"/>
              <a:t>Student_score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0767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46F0E-7469-41DB-86A1-4B302815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구조체를 함수의 인자로 사용할 수도 있습니다</a:t>
            </a:r>
            <a:r>
              <a:rPr lang="en-US" altLang="ko-KR" dirty="0"/>
              <a:t>.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31322-791D-48AB-9699-4A95EC9B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구조체도 결국 타입의 일종이기 때문입니다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printScores</a:t>
            </a:r>
            <a:r>
              <a:rPr lang="en-US" altLang="ko-KR" dirty="0"/>
              <a:t>(</a:t>
            </a:r>
            <a:r>
              <a:rPr lang="en-US" altLang="ko-KR" dirty="0" err="1"/>
              <a:t>Student_score</a:t>
            </a:r>
            <a:r>
              <a:rPr lang="en-US" altLang="ko-KR" dirty="0"/>
              <a:t> score)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국어</a:t>
            </a:r>
            <a:r>
              <a:rPr lang="en-US" altLang="ko-KR" dirty="0"/>
              <a:t>:”&lt;&lt;</a:t>
            </a:r>
            <a:r>
              <a:rPr lang="en-US" altLang="ko-KR" dirty="0" err="1"/>
              <a:t>score.kor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영어</a:t>
            </a:r>
            <a:r>
              <a:rPr lang="en-US" altLang="ko-KR" dirty="0"/>
              <a:t>:”&lt;&lt;</a:t>
            </a:r>
            <a:r>
              <a:rPr lang="en-US" altLang="ko-KR" dirty="0" err="1"/>
              <a:t>score.eng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수학</a:t>
            </a:r>
            <a:r>
              <a:rPr lang="en-US" altLang="ko-KR" dirty="0"/>
              <a:t>:”&lt;&lt;</a:t>
            </a:r>
            <a:r>
              <a:rPr lang="en-US" altLang="ko-KR" dirty="0" err="1"/>
              <a:t>score.math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70580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CFB9A-EE7B-4788-849A-7FB715E4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총점을 구하는 함수를 만들어 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92B1B-7D0C-4B64-B45E-D6FAC127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totalScore</a:t>
            </a:r>
            <a:r>
              <a:rPr lang="en-US" altLang="ko-KR" dirty="0"/>
              <a:t>(</a:t>
            </a:r>
            <a:r>
              <a:rPr lang="en-US" altLang="ko-KR" dirty="0" err="1"/>
              <a:t>Student_score</a:t>
            </a:r>
            <a:r>
              <a:rPr lang="en-US" altLang="ko-KR" dirty="0"/>
              <a:t> score)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en-US" altLang="ko-KR" dirty="0" err="1"/>
              <a:t>score.kor</a:t>
            </a:r>
            <a:r>
              <a:rPr lang="en-US" altLang="ko-KR" dirty="0"/>
              <a:t> + </a:t>
            </a:r>
            <a:r>
              <a:rPr lang="en-US" altLang="ko-KR" dirty="0" err="1"/>
              <a:t>score.eng</a:t>
            </a:r>
            <a:r>
              <a:rPr lang="en-US" altLang="ko-KR" dirty="0"/>
              <a:t> + </a:t>
            </a:r>
            <a:r>
              <a:rPr lang="en-US" altLang="ko-KR" dirty="0" err="1"/>
              <a:t>score.math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float average(</a:t>
            </a:r>
            <a:r>
              <a:rPr lang="en-US" altLang="ko-KR" dirty="0" err="1"/>
              <a:t>Student_score</a:t>
            </a:r>
            <a:r>
              <a:rPr lang="en-US" altLang="ko-KR" dirty="0"/>
              <a:t> score)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en-US" altLang="ko-KR" dirty="0" err="1"/>
              <a:t>totalScore</a:t>
            </a:r>
            <a:r>
              <a:rPr lang="en-US" altLang="ko-KR" dirty="0"/>
              <a:t>(score)/3.0f; //3</a:t>
            </a:r>
            <a:r>
              <a:rPr lang="ko-KR" altLang="en-US" dirty="0"/>
              <a:t>으로 나누면 </a:t>
            </a:r>
            <a:r>
              <a:rPr lang="ko-KR" altLang="en-US" dirty="0" err="1"/>
              <a:t>정수값</a:t>
            </a:r>
            <a:r>
              <a:rPr lang="en-US" altLang="ko-KR" dirty="0"/>
              <a:t>, 3.0f</a:t>
            </a:r>
            <a:r>
              <a:rPr lang="ko-KR" altLang="en-US" dirty="0"/>
              <a:t>로 나누면 </a:t>
            </a:r>
            <a:r>
              <a:rPr lang="ko-KR" altLang="en-US" dirty="0" err="1"/>
              <a:t>실수값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5650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99D8B-0019-4953-BA7D-7D8E5663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비효율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FA5FD-AEB5-4E16-829A-67342769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구조체를 함수의 인자로 전달할 때는 구조체의 멤버가 전부 복사됩니다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거대한 구조체를 인자로 넘기면 그 거대한 구조체가 복사되는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구조체를 전달할 때는 구조체 자체를 넘기는 것보다는 되도록이면 그 구조체의 참조를 넘기는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9458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A9EC2-9AF9-44AA-A46A-4136FD4F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CFB0D-7848-480F-BBB2-E1D191D23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totalScore</a:t>
            </a:r>
            <a:r>
              <a:rPr lang="en-US" altLang="ko-KR" dirty="0"/>
              <a:t>(</a:t>
            </a:r>
            <a:r>
              <a:rPr lang="en-US" altLang="ko-KR" dirty="0" err="1"/>
              <a:t>Student_score</a:t>
            </a:r>
            <a:r>
              <a:rPr lang="en-US" altLang="ko-KR" dirty="0"/>
              <a:t> *score)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(*score).</a:t>
            </a:r>
            <a:r>
              <a:rPr lang="en-US" altLang="ko-KR" dirty="0" err="1"/>
              <a:t>kor</a:t>
            </a:r>
            <a:r>
              <a:rPr lang="en-US" altLang="ko-KR" dirty="0"/>
              <a:t> + (*score).</a:t>
            </a:r>
            <a:r>
              <a:rPr lang="en-US" altLang="ko-KR" dirty="0" err="1"/>
              <a:t>eng</a:t>
            </a:r>
            <a:r>
              <a:rPr lang="en-US" altLang="ko-KR" dirty="0"/>
              <a:t> + (*score).math;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Student_score</a:t>
            </a:r>
            <a:r>
              <a:rPr lang="en-US" altLang="ko-KR" dirty="0"/>
              <a:t> score;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score.kor</a:t>
            </a:r>
            <a:r>
              <a:rPr lang="en-US" altLang="ko-KR" dirty="0"/>
              <a:t>= 100; </a:t>
            </a:r>
            <a:r>
              <a:rPr lang="en-US" altLang="ko-KR" dirty="0" err="1"/>
              <a:t>score.eng</a:t>
            </a:r>
            <a:r>
              <a:rPr lang="en-US" altLang="ko-KR" dirty="0"/>
              <a:t> = 40; </a:t>
            </a:r>
            <a:r>
              <a:rPr lang="en-US" altLang="ko-KR" dirty="0" err="1"/>
              <a:t>score.math</a:t>
            </a:r>
            <a:r>
              <a:rPr lang="en-US" altLang="ko-KR" dirty="0"/>
              <a:t>= 30;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totalScore</a:t>
            </a:r>
            <a:r>
              <a:rPr lang="en-US" altLang="ko-KR" dirty="0"/>
              <a:t>(&amp;score);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086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69F3-1705-4C4C-BD06-56E403DD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그러나 포인터는 위험합니다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93935-D873-4BFE-A2A5-9D638BFA1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totalScrore</a:t>
            </a:r>
            <a:r>
              <a:rPr lang="en-US" altLang="ko-KR" dirty="0"/>
              <a:t>(NULL);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하면 프로그램이 죽습니다</a:t>
            </a:r>
            <a:r>
              <a:rPr lang="en-US" altLang="ko-KR" dirty="0"/>
              <a:t>. </a:t>
            </a:r>
            <a:r>
              <a:rPr lang="ko-KR" altLang="en-US" dirty="0"/>
              <a:t>따라서 이것보다 안전한 참조형을 사용합시다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totalScore</a:t>
            </a:r>
            <a:r>
              <a:rPr lang="en-US" altLang="ko-KR" dirty="0"/>
              <a:t>(</a:t>
            </a:r>
            <a:r>
              <a:rPr lang="en-US" altLang="ko-KR" dirty="0" err="1"/>
              <a:t>Student_score</a:t>
            </a:r>
            <a:r>
              <a:rPr lang="en-US" altLang="ko-KR" dirty="0"/>
              <a:t> &amp;score)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en-US" altLang="ko-KR" dirty="0" err="1"/>
              <a:t>score.kor</a:t>
            </a:r>
            <a:r>
              <a:rPr lang="en-US" altLang="ko-KR" dirty="0"/>
              <a:t> + </a:t>
            </a:r>
            <a:r>
              <a:rPr lang="en-US" altLang="ko-KR" dirty="0" err="1"/>
              <a:t>score.eng</a:t>
            </a:r>
            <a:r>
              <a:rPr lang="en-US" altLang="ko-KR" dirty="0"/>
              <a:t> + </a:t>
            </a:r>
            <a:r>
              <a:rPr lang="en-US" altLang="ko-KR" dirty="0" err="1"/>
              <a:t>score.math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Student_score</a:t>
            </a:r>
            <a:r>
              <a:rPr lang="en-US" altLang="ko-KR" dirty="0"/>
              <a:t> score;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score.kor</a:t>
            </a:r>
            <a:r>
              <a:rPr lang="en-US" altLang="ko-KR" dirty="0"/>
              <a:t>= 100; </a:t>
            </a:r>
            <a:r>
              <a:rPr lang="en-US" altLang="ko-KR" dirty="0" err="1"/>
              <a:t>score.eng</a:t>
            </a:r>
            <a:r>
              <a:rPr lang="en-US" altLang="ko-KR" dirty="0"/>
              <a:t> = 40; </a:t>
            </a:r>
            <a:r>
              <a:rPr lang="en-US" altLang="ko-KR" dirty="0" err="1"/>
              <a:t>score.math</a:t>
            </a:r>
            <a:r>
              <a:rPr lang="en-US" altLang="ko-KR" dirty="0"/>
              <a:t>= 30;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totalScore</a:t>
            </a:r>
            <a:r>
              <a:rPr lang="en-US" altLang="ko-KR" dirty="0"/>
              <a:t>(&amp;score);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3777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7B05A-3474-4D4B-911B-67A326A1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이것도 믿음직스럽지 않습니다</a:t>
            </a:r>
            <a:r>
              <a:rPr lang="en-US" altLang="ko-KR" dirty="0"/>
              <a:t>.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5D4FB-6AAE-4FB3-9ECD-53420431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호출한 함수 내부에서 매개 변수의 값을 변경하면 어떡하죠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값을 전달한 것</a:t>
            </a:r>
            <a:r>
              <a:rPr lang="en-US" altLang="ko-KR" dirty="0"/>
              <a:t>(</a:t>
            </a:r>
            <a:r>
              <a:rPr lang="ko-KR" altLang="en-US" dirty="0"/>
              <a:t>제일 처음 구현한 것</a:t>
            </a:r>
            <a:r>
              <a:rPr lang="en-US" altLang="ko-KR" dirty="0"/>
              <a:t>)</a:t>
            </a:r>
            <a:r>
              <a:rPr lang="ko-KR" altLang="en-US" dirty="0"/>
              <a:t>은 함수 내부에서 매개 변수 구조체의 </a:t>
            </a:r>
            <a:r>
              <a:rPr lang="ko-KR" altLang="en-US" dirty="0" err="1"/>
              <a:t>내부값을</a:t>
            </a:r>
            <a:r>
              <a:rPr lang="ko-KR" altLang="en-US" dirty="0"/>
              <a:t> 변경해도 함수를 호출한 측에서는 변화가 없습니다</a:t>
            </a:r>
            <a:r>
              <a:rPr lang="en-US" altLang="ko-KR" dirty="0"/>
              <a:t>. </a:t>
            </a:r>
            <a:r>
              <a:rPr lang="ko-KR" altLang="en-US" dirty="0"/>
              <a:t>복사본을 변경한 것이기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포인터나 참조형을 전달했을 때 함수 내부에서 매개 변수 구조체의 </a:t>
            </a:r>
            <a:r>
              <a:rPr lang="ko-KR" altLang="en-US" dirty="0" err="1"/>
              <a:t>내부값을</a:t>
            </a:r>
            <a:r>
              <a:rPr lang="ko-KR" altLang="en-US" dirty="0"/>
              <a:t> 변경하면 호출한 측에서의 구조체 내용도 변경됩니다</a:t>
            </a:r>
            <a:r>
              <a:rPr lang="en-US" altLang="ko-KR" dirty="0"/>
              <a:t>. </a:t>
            </a:r>
            <a:r>
              <a:rPr lang="ko-KR" altLang="en-US" dirty="0"/>
              <a:t>그러므로 위험합니다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 </a:t>
            </a:r>
            <a:r>
              <a:rPr lang="en-US" altLang="ko-KR" dirty="0"/>
              <a:t>const</a:t>
            </a:r>
            <a:r>
              <a:rPr lang="ko-KR" altLang="en-US" dirty="0"/>
              <a:t>라는 제한을 거는 습관을 들입시다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2399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EB68A-8741-44A9-8662-CEA0EBD9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A9276-769D-454E-999D-8B38BA95A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totalScore</a:t>
            </a:r>
            <a:r>
              <a:rPr lang="en-US" altLang="ko-KR" dirty="0"/>
              <a:t>(const </a:t>
            </a:r>
            <a:r>
              <a:rPr lang="en-US" altLang="ko-KR" dirty="0" err="1"/>
              <a:t>Student_score</a:t>
            </a:r>
            <a:r>
              <a:rPr lang="en-US" altLang="ko-KR" dirty="0"/>
              <a:t> *score)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(*score).</a:t>
            </a:r>
            <a:r>
              <a:rPr lang="en-US" altLang="ko-KR" dirty="0" err="1"/>
              <a:t>kor</a:t>
            </a:r>
            <a:r>
              <a:rPr lang="en-US" altLang="ko-KR" dirty="0"/>
              <a:t> + (*score).</a:t>
            </a:r>
            <a:r>
              <a:rPr lang="en-US" altLang="ko-KR" dirty="0" err="1"/>
              <a:t>eng</a:t>
            </a:r>
            <a:r>
              <a:rPr lang="en-US" altLang="ko-KR" dirty="0"/>
              <a:t> + (*score).math;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Student_score</a:t>
            </a:r>
            <a:r>
              <a:rPr lang="en-US" altLang="ko-KR" dirty="0"/>
              <a:t> score;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score.kor</a:t>
            </a:r>
            <a:r>
              <a:rPr lang="en-US" altLang="ko-KR" dirty="0"/>
              <a:t>= 100; </a:t>
            </a:r>
            <a:r>
              <a:rPr lang="en-US" altLang="ko-KR" dirty="0" err="1"/>
              <a:t>score.eng</a:t>
            </a:r>
            <a:r>
              <a:rPr lang="en-US" altLang="ko-KR" dirty="0"/>
              <a:t> = 40; </a:t>
            </a:r>
            <a:r>
              <a:rPr lang="en-US" altLang="ko-KR" dirty="0" err="1"/>
              <a:t>score.math</a:t>
            </a:r>
            <a:r>
              <a:rPr lang="en-US" altLang="ko-KR" dirty="0"/>
              <a:t>= 30;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totalScore</a:t>
            </a:r>
            <a:r>
              <a:rPr lang="en-US" altLang="ko-KR" dirty="0"/>
              <a:t>(&amp;score);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0309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25DD0-C677-4326-9181-75060E85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*(score).</a:t>
            </a:r>
            <a:r>
              <a:rPr lang="ko-KR" altLang="en-US" dirty="0"/>
              <a:t>은 쓰기 불편합니다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FEDFE-6034-4B9E-B0D9-7EC250286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score-&gt;</a:t>
            </a:r>
            <a:r>
              <a:rPr lang="ko-KR" altLang="en-US" dirty="0"/>
              <a:t>로 바꿔 써도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totalScore</a:t>
            </a:r>
            <a:r>
              <a:rPr lang="en-US" altLang="ko-KR" dirty="0"/>
              <a:t>(</a:t>
            </a:r>
            <a:r>
              <a:rPr lang="en-US" altLang="ko-KR" dirty="0" err="1"/>
              <a:t>Student_score</a:t>
            </a:r>
            <a:r>
              <a:rPr lang="en-US" altLang="ko-KR" dirty="0"/>
              <a:t> *score)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score-&gt;</a:t>
            </a:r>
            <a:r>
              <a:rPr lang="en-US" altLang="ko-KR" dirty="0" err="1"/>
              <a:t>kor</a:t>
            </a:r>
            <a:r>
              <a:rPr lang="en-US" altLang="ko-KR" dirty="0"/>
              <a:t> + score-&gt;</a:t>
            </a:r>
            <a:r>
              <a:rPr lang="en-US" altLang="ko-KR" dirty="0" err="1"/>
              <a:t>eng</a:t>
            </a:r>
            <a:r>
              <a:rPr lang="en-US" altLang="ko-KR" dirty="0"/>
              <a:t> + score-&gt;math;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Student_score</a:t>
            </a:r>
            <a:r>
              <a:rPr lang="en-US" altLang="ko-KR" dirty="0"/>
              <a:t> score;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score.kor</a:t>
            </a:r>
            <a:r>
              <a:rPr lang="en-US" altLang="ko-KR" dirty="0"/>
              <a:t>= 100; </a:t>
            </a:r>
            <a:r>
              <a:rPr lang="en-US" altLang="ko-KR" dirty="0" err="1"/>
              <a:t>score.eng</a:t>
            </a:r>
            <a:r>
              <a:rPr lang="en-US" altLang="ko-KR" dirty="0"/>
              <a:t> = 40; </a:t>
            </a:r>
            <a:r>
              <a:rPr lang="en-US" altLang="ko-KR" dirty="0" err="1"/>
              <a:t>score.math</a:t>
            </a:r>
            <a:r>
              <a:rPr lang="en-US" altLang="ko-KR" dirty="0"/>
              <a:t>= 30;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totalScore</a:t>
            </a:r>
            <a:r>
              <a:rPr lang="en-US" altLang="ko-KR" dirty="0"/>
              <a:t>(&amp;score);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2044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2EB5D-6D17-4B96-B402-77628569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그러나 참조형이 더 안전하므로 참조형을 사용합시다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DF6BC-8DD7-401D-9BC7-4AC3ED58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totalScore</a:t>
            </a:r>
            <a:r>
              <a:rPr lang="en-US" altLang="ko-KR" dirty="0"/>
              <a:t>(const</a:t>
            </a:r>
            <a:r>
              <a:rPr lang="ko-KR" altLang="en-US" dirty="0"/>
              <a:t> </a:t>
            </a:r>
            <a:r>
              <a:rPr lang="en-US" altLang="ko-KR" dirty="0" err="1"/>
              <a:t>Student_score</a:t>
            </a:r>
            <a:r>
              <a:rPr lang="en-US" altLang="ko-KR" dirty="0"/>
              <a:t> &amp;score)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en-US" altLang="ko-KR" dirty="0" err="1"/>
              <a:t>score.kor</a:t>
            </a:r>
            <a:r>
              <a:rPr lang="en-US" altLang="ko-KR" dirty="0"/>
              <a:t> + </a:t>
            </a:r>
            <a:r>
              <a:rPr lang="en-US" altLang="ko-KR" dirty="0" err="1"/>
              <a:t>score.eng</a:t>
            </a:r>
            <a:r>
              <a:rPr lang="en-US" altLang="ko-KR" dirty="0"/>
              <a:t> + </a:t>
            </a:r>
            <a:r>
              <a:rPr lang="en-US" altLang="ko-KR" dirty="0" err="1"/>
              <a:t>score.math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Student_score</a:t>
            </a:r>
            <a:r>
              <a:rPr lang="en-US" altLang="ko-KR" dirty="0"/>
              <a:t> score;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score.kor</a:t>
            </a:r>
            <a:r>
              <a:rPr lang="en-US" altLang="ko-KR" dirty="0"/>
              <a:t>= 100; </a:t>
            </a:r>
            <a:r>
              <a:rPr lang="en-US" altLang="ko-KR" dirty="0" err="1"/>
              <a:t>score.eng</a:t>
            </a:r>
            <a:r>
              <a:rPr lang="en-US" altLang="ko-KR" dirty="0"/>
              <a:t> = 40; </a:t>
            </a:r>
            <a:r>
              <a:rPr lang="en-US" altLang="ko-KR" dirty="0" err="1"/>
              <a:t>score.math</a:t>
            </a:r>
            <a:r>
              <a:rPr lang="en-US" altLang="ko-KR" dirty="0"/>
              <a:t>= 30;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totalScore</a:t>
            </a:r>
            <a:r>
              <a:rPr lang="en-US" altLang="ko-KR" dirty="0"/>
              <a:t>(score);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35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6292F-9D6F-4991-BFF5-373AEC39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 뭔가 입출력하기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E5565-CBB8-4A43-8973-E742F46FF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ko-KR" altLang="en-US" dirty="0"/>
              <a:t>출력내용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std::</a:t>
            </a:r>
            <a:r>
              <a:rPr lang="en-US" altLang="ko-KR" dirty="0" err="1"/>
              <a:t>cin</a:t>
            </a:r>
            <a:r>
              <a:rPr lang="en-US" altLang="ko-KR" dirty="0"/>
              <a:t>&gt;&gt; </a:t>
            </a:r>
            <a:r>
              <a:rPr lang="ko-KR" altLang="en-US" dirty="0" err="1"/>
              <a:t>입력내용받을변수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47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EBAD0-4D0F-4C68-ACEB-4D261646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애초에 함수에 매개변수로 구조체를 넘겨주는 것 </a:t>
            </a:r>
            <a:r>
              <a:rPr lang="ko-KR" altLang="en-US" dirty="0" err="1"/>
              <a:t>부터가</a:t>
            </a:r>
            <a:r>
              <a:rPr lang="ko-KR" altLang="en-US" dirty="0"/>
              <a:t> 불편합니다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E14EB-3B2D-469F-B5F9-29D17672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83976"/>
            <a:ext cx="8946541" cy="50740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/>
              <a:t>함수를 구조체에 넣어두면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score.totalScore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ko-KR" altLang="en-US" dirty="0"/>
              <a:t>이렇게 깔끔한 느낌으로 사용할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typedef struct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int </a:t>
            </a:r>
            <a:r>
              <a:rPr lang="en-US" altLang="ko-KR" dirty="0" err="1"/>
              <a:t>kor</a:t>
            </a:r>
            <a:r>
              <a:rPr lang="en-US" altLang="ko-KR" dirty="0"/>
              <a:t>, </a:t>
            </a:r>
            <a:r>
              <a:rPr lang="en-US" altLang="ko-KR" dirty="0" err="1"/>
              <a:t>eng</a:t>
            </a:r>
            <a:r>
              <a:rPr lang="en-US" altLang="ko-KR" dirty="0"/>
              <a:t>, math;</a:t>
            </a:r>
          </a:p>
          <a:p>
            <a:pPr marL="0" indent="0">
              <a:buNone/>
            </a:pPr>
            <a:r>
              <a:rPr lang="en-US" altLang="ko-KR" dirty="0"/>
              <a:t>	int </a:t>
            </a:r>
            <a:r>
              <a:rPr lang="en-US" altLang="ko-KR" dirty="0" err="1"/>
              <a:t>total_score</a:t>
            </a:r>
            <a:r>
              <a:rPr lang="en-US" altLang="ko-KR" dirty="0"/>
              <a:t>(){</a:t>
            </a:r>
          </a:p>
          <a:p>
            <a:pPr marL="0" indent="0">
              <a:buNone/>
            </a:pPr>
            <a:r>
              <a:rPr lang="en-US" altLang="ko-KR" dirty="0"/>
              <a:t>		return this-&gt;</a:t>
            </a:r>
            <a:r>
              <a:rPr lang="en-US" altLang="ko-KR" dirty="0" err="1"/>
              <a:t>kor+this</a:t>
            </a:r>
            <a:r>
              <a:rPr lang="en-US" altLang="ko-KR" dirty="0"/>
              <a:t>-&gt;</a:t>
            </a:r>
            <a:r>
              <a:rPr lang="en-US" altLang="ko-KR" dirty="0" err="1"/>
              <a:t>eng+this</a:t>
            </a:r>
            <a:r>
              <a:rPr lang="en-US" altLang="ko-KR" dirty="0"/>
              <a:t>-&gt;math;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  <a:r>
              <a:rPr lang="en-US" altLang="ko-KR" dirty="0" err="1"/>
              <a:t>MyScore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MyScore</a:t>
            </a:r>
            <a:r>
              <a:rPr lang="en-US" altLang="ko-KR" dirty="0"/>
              <a:t> score;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score.kor</a:t>
            </a:r>
            <a:r>
              <a:rPr lang="en-US" altLang="ko-KR" dirty="0"/>
              <a:t> = 10;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score.math</a:t>
            </a:r>
            <a:r>
              <a:rPr lang="en-US" altLang="ko-KR" dirty="0"/>
              <a:t> = 20;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score.eng</a:t>
            </a:r>
            <a:r>
              <a:rPr lang="en-US" altLang="ko-KR" dirty="0"/>
              <a:t> = 30;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score.total_score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4266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80B35-67C4-430C-B440-A39E5505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 </a:t>
            </a:r>
            <a:r>
              <a:rPr lang="ko-KR" altLang="en-US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AEDBF-0B77-4802-9DB6-93B57234B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구조체나 나중에 배울 클래스의 내부에서 정의된</a:t>
            </a:r>
            <a:r>
              <a:rPr lang="en-US" altLang="ko-KR" dirty="0"/>
              <a:t>, </a:t>
            </a:r>
            <a:r>
              <a:rPr lang="ko-KR" altLang="en-US" dirty="0"/>
              <a:t>즉 구조체나 클래스에 소속된 멤버 함수에서</a:t>
            </a:r>
            <a:r>
              <a:rPr lang="en-US" altLang="ko-KR" dirty="0"/>
              <a:t>, </a:t>
            </a:r>
            <a:r>
              <a:rPr lang="ko-KR" altLang="en-US" dirty="0"/>
              <a:t>자기가 현재 일하고 있는 대상 객체를 나타내는 포인터입니다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int </a:t>
            </a:r>
            <a:r>
              <a:rPr lang="en-US" altLang="ko-KR" dirty="0" err="1"/>
              <a:t>totalScore</a:t>
            </a:r>
            <a:r>
              <a:rPr lang="en-US" altLang="ko-KR" dirty="0"/>
              <a:t>(</a:t>
            </a:r>
            <a:r>
              <a:rPr lang="en-US" altLang="ko-KR" dirty="0" err="1"/>
              <a:t>Student_score</a:t>
            </a:r>
            <a:r>
              <a:rPr lang="en-US" altLang="ko-KR" dirty="0"/>
              <a:t> *score)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score-&gt;</a:t>
            </a:r>
            <a:r>
              <a:rPr lang="en-US" altLang="ko-KR" dirty="0" err="1"/>
              <a:t>kor</a:t>
            </a:r>
            <a:r>
              <a:rPr lang="en-US" altLang="ko-KR" dirty="0"/>
              <a:t> + score-&gt;</a:t>
            </a:r>
            <a:r>
              <a:rPr lang="en-US" altLang="ko-KR" dirty="0" err="1"/>
              <a:t>eng</a:t>
            </a:r>
            <a:r>
              <a:rPr lang="en-US" altLang="ko-KR" dirty="0"/>
              <a:t> + score-&gt;math;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  <a:r>
              <a:rPr lang="ko-KR" altLang="en-US" dirty="0"/>
              <a:t>에서 </a:t>
            </a:r>
            <a:r>
              <a:rPr lang="en-US" altLang="ko-KR" dirty="0"/>
              <a:t>score </a:t>
            </a:r>
            <a:r>
              <a:rPr lang="ko-KR" altLang="en-US" dirty="0"/>
              <a:t>매개변수에 해당하는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this </a:t>
            </a:r>
            <a:r>
              <a:rPr lang="ko-KR" altLang="en-US" dirty="0"/>
              <a:t>표현은 생략할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4617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CEFEB-938A-4352-BE6D-D64B550D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 자신은 자기가 관리하는 구조체를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2F8EE-EDF7-47A9-9C6B-3D26C2E01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typedef struct Vector2I</a:t>
            </a:r>
          </a:p>
          <a:p>
            <a:pPr marL="0" indent="0">
              <a:buNone/>
            </a:pPr>
            <a:r>
              <a:rPr lang="en-US" altLang="ko-KR" dirty="0"/>
              <a:t>     {</a:t>
            </a:r>
          </a:p>
          <a:p>
            <a:pPr marL="0" indent="0">
              <a:buNone/>
            </a:pPr>
            <a:r>
              <a:rPr lang="en-US" altLang="ko-KR" dirty="0"/>
              <a:t>		int x;</a:t>
            </a:r>
          </a:p>
          <a:p>
            <a:pPr marL="0" indent="0">
              <a:buNone/>
            </a:pPr>
            <a:r>
              <a:rPr lang="en-US" altLang="ko-KR" dirty="0"/>
              <a:t>		int y;</a:t>
            </a:r>
          </a:p>
          <a:p>
            <a:pPr marL="0" indent="0">
              <a:buNone/>
            </a:pPr>
            <a:r>
              <a:rPr lang="en-US" altLang="ko-KR" dirty="0"/>
              <a:t>		struct Vector2I &amp; add(const struct Vector2I &amp; other)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x+=</a:t>
            </a:r>
            <a:r>
              <a:rPr lang="en-US" altLang="ko-KR" dirty="0" err="1"/>
              <a:t>other.x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	y+=</a:t>
            </a:r>
            <a:r>
              <a:rPr lang="en-US" altLang="ko-KR" dirty="0" err="1"/>
              <a:t>other.y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	return *this;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}Vector2I;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713696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5FD17-B033-43F0-AA58-3FAE3798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사실 </a:t>
            </a:r>
            <a:r>
              <a:rPr lang="en-US" altLang="ko-KR" dirty="0"/>
              <a:t>C++</a:t>
            </a:r>
            <a:r>
              <a:rPr lang="ko-KR" altLang="en-US" dirty="0"/>
              <a:t>에서는 </a:t>
            </a:r>
            <a:r>
              <a:rPr lang="en-US" altLang="ko-KR" dirty="0"/>
              <a:t>typedef struct </a:t>
            </a:r>
            <a:r>
              <a:rPr lang="ko-KR" altLang="en-US" dirty="0"/>
              <a:t>하지 않고 </a:t>
            </a:r>
            <a:r>
              <a:rPr lang="en-US" altLang="ko-KR" dirty="0"/>
              <a:t>struct</a:t>
            </a:r>
            <a:r>
              <a:rPr lang="ko-KR" altLang="en-US" dirty="0"/>
              <a:t>해도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C10DB-251B-4A6C-9004-AE1A6D15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struct Vector2I</a:t>
            </a:r>
          </a:p>
          <a:p>
            <a:pPr marL="0" indent="0">
              <a:buNone/>
            </a:pPr>
            <a:r>
              <a:rPr lang="en-US" altLang="ko-KR" dirty="0"/>
              <a:t>     {</a:t>
            </a:r>
          </a:p>
          <a:p>
            <a:pPr marL="0" indent="0">
              <a:buNone/>
            </a:pPr>
            <a:r>
              <a:rPr lang="en-US" altLang="ko-KR" dirty="0"/>
              <a:t>		int x;</a:t>
            </a:r>
          </a:p>
          <a:p>
            <a:pPr marL="0" indent="0">
              <a:buNone/>
            </a:pPr>
            <a:r>
              <a:rPr lang="en-US" altLang="ko-KR" dirty="0"/>
              <a:t>		int y;</a:t>
            </a:r>
          </a:p>
          <a:p>
            <a:pPr marL="0" indent="0">
              <a:buNone/>
            </a:pPr>
            <a:r>
              <a:rPr lang="en-US" altLang="ko-KR" dirty="0"/>
              <a:t>		Vector2I &amp; add(const Vector2I &amp; other)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x+=</a:t>
            </a:r>
            <a:r>
              <a:rPr lang="en-US" altLang="ko-KR" dirty="0" err="1"/>
              <a:t>other.x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	y+=</a:t>
            </a:r>
            <a:r>
              <a:rPr lang="en-US" altLang="ko-KR" dirty="0" err="1"/>
              <a:t>other.y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	return *this;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9345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4512D-8BC0-4D7A-BDAB-A599FF8F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3AB67-98B3-4E47-BF02-590FF8AAC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Vector2I x, y;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x.x</a:t>
            </a:r>
            <a:r>
              <a:rPr lang="en-US" altLang="ko-KR" dirty="0"/>
              <a:t> = 1;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x.y</a:t>
            </a:r>
            <a:r>
              <a:rPr lang="en-US" altLang="ko-KR" dirty="0"/>
              <a:t> = 10;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y.x</a:t>
            </a:r>
            <a:r>
              <a:rPr lang="en-US" altLang="ko-KR" dirty="0"/>
              <a:t> = -3;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y.y</a:t>
            </a:r>
            <a:r>
              <a:rPr lang="en-US" altLang="ko-KR" dirty="0"/>
              <a:t> = 29;</a:t>
            </a:r>
          </a:p>
          <a:p>
            <a:pPr marL="0" indent="0">
              <a:buNone/>
            </a:pPr>
            <a:r>
              <a:rPr lang="en-US" altLang="ko-KR" dirty="0"/>
              <a:t>	Vector2I &amp;res = </a:t>
            </a:r>
            <a:r>
              <a:rPr lang="en-US" altLang="ko-KR" dirty="0" err="1"/>
              <a:t>x.add</a:t>
            </a:r>
            <a:r>
              <a:rPr lang="en-US" altLang="ko-KR" dirty="0"/>
              <a:t>(y);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res.x</a:t>
            </a:r>
            <a:r>
              <a:rPr lang="en-US" altLang="ko-KR" dirty="0"/>
              <a:t>&lt;&lt;“,”&lt;&lt;</a:t>
            </a:r>
            <a:r>
              <a:rPr lang="en-US" altLang="ko-KR" dirty="0" err="1"/>
              <a:t>res.y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2809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21330-E441-46B4-AC8A-DDBFD1F1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AAEB5-7099-4FCB-9514-05819E32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구조체의 객체를 하나 선언하고 매번 그 초기값을 다른 문장으로 서술해 주어야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그것의 불편함을 막기 위해 </a:t>
            </a:r>
            <a:r>
              <a:rPr lang="en-US" altLang="ko-KR" dirty="0"/>
              <a:t>constructor(</a:t>
            </a:r>
            <a:r>
              <a:rPr lang="ko-KR" altLang="en-US" dirty="0"/>
              <a:t>생성자</a:t>
            </a:r>
            <a:r>
              <a:rPr lang="en-US" altLang="ko-KR" dirty="0"/>
              <a:t>)</a:t>
            </a:r>
            <a:r>
              <a:rPr lang="ko-KR" altLang="en-US" dirty="0"/>
              <a:t>라는 개념이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구조체의 이름과 같은 이름의 함수라 보시면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struct Account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char * name;</a:t>
            </a:r>
          </a:p>
          <a:p>
            <a:pPr marL="0" indent="0">
              <a:buNone/>
            </a:pPr>
            <a:r>
              <a:rPr lang="en-US" altLang="ko-KR" dirty="0"/>
              <a:t>	int money;</a:t>
            </a:r>
          </a:p>
          <a:p>
            <a:pPr marL="0" indent="0">
              <a:buNone/>
            </a:pPr>
            <a:r>
              <a:rPr lang="en-US" altLang="ko-KR" dirty="0"/>
              <a:t>	Account(char * n, int </a:t>
            </a:r>
            <a:r>
              <a:rPr lang="en-US" altLang="ko-KR" dirty="0" err="1"/>
              <a:t>initmoney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this-&gt;name = n;</a:t>
            </a:r>
          </a:p>
          <a:p>
            <a:pPr marL="0" indent="0">
              <a:buNone/>
            </a:pPr>
            <a:r>
              <a:rPr lang="en-US" altLang="ko-KR" dirty="0"/>
              <a:t>		this-&gt;money = </a:t>
            </a:r>
            <a:r>
              <a:rPr lang="en-US" altLang="ko-KR" dirty="0" err="1"/>
              <a:t>initmoney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1969238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C98C2-8DBD-458F-A6A8-AA562CFA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3F6C2-5AE6-49F2-9B84-3C522520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Account </a:t>
            </a:r>
            <a:r>
              <a:rPr lang="en-US" altLang="ko-KR" dirty="0" err="1"/>
              <a:t>chulsu</a:t>
            </a:r>
            <a:r>
              <a:rPr lang="en-US" altLang="ko-KR" dirty="0"/>
              <a:t>(“</a:t>
            </a:r>
            <a:r>
              <a:rPr lang="ko-KR" altLang="en-US" dirty="0"/>
              <a:t>철수</a:t>
            </a:r>
            <a:r>
              <a:rPr lang="en-US" altLang="ko-KR" dirty="0"/>
              <a:t>”, 10000);</a:t>
            </a:r>
          </a:p>
          <a:p>
            <a:pPr marL="0" indent="0">
              <a:buNone/>
            </a:pPr>
            <a:r>
              <a:rPr lang="en-US" altLang="ko-KR" dirty="0"/>
              <a:t>	Account </a:t>
            </a:r>
            <a:r>
              <a:rPr lang="en-US" altLang="ko-KR" dirty="0" err="1"/>
              <a:t>yeonghi</a:t>
            </a:r>
            <a:r>
              <a:rPr lang="en-US" altLang="ko-KR" dirty="0"/>
              <a:t>(“</a:t>
            </a:r>
            <a:r>
              <a:rPr lang="ko-KR" altLang="en-US" dirty="0"/>
              <a:t>영희</a:t>
            </a:r>
            <a:r>
              <a:rPr lang="en-US" altLang="ko-KR" dirty="0"/>
              <a:t>”, 10000);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 </a:t>
            </a:r>
            <a:r>
              <a:rPr lang="en-US" altLang="ko-KR" dirty="0" err="1"/>
              <a:t>chulsu.money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여기서 깨달을 수 있는 게</a:t>
            </a:r>
            <a:r>
              <a:rPr lang="en-US" altLang="ko-KR" dirty="0"/>
              <a:t>, -&gt;</a:t>
            </a:r>
            <a:r>
              <a:rPr lang="ko-KR" altLang="en-US" dirty="0"/>
              <a:t>나 </a:t>
            </a:r>
            <a:r>
              <a:rPr lang="en-US" altLang="ko-KR" dirty="0"/>
              <a:t>.(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‘~</a:t>
            </a:r>
            <a:r>
              <a:rPr lang="ko-KR" altLang="en-US" dirty="0"/>
              <a:t>의</a:t>
            </a:r>
            <a:r>
              <a:rPr lang="en-US" altLang="ko-KR" dirty="0"/>
              <a:t>’</a:t>
            </a:r>
            <a:r>
              <a:rPr lang="ko-KR" altLang="en-US" dirty="0"/>
              <a:t>같은 느낌을 풍긴다는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3565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66918-AF79-4A6A-8CEA-597DFDC7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사실 </a:t>
            </a:r>
            <a:r>
              <a:rPr lang="en-US" altLang="ko-KR" dirty="0"/>
              <a:t>C++</a:t>
            </a:r>
            <a:r>
              <a:rPr lang="ko-KR" altLang="en-US" dirty="0"/>
              <a:t>에서는 </a:t>
            </a:r>
            <a:r>
              <a:rPr lang="en-US" altLang="ko-KR" dirty="0"/>
              <a:t>struct</a:t>
            </a:r>
            <a:r>
              <a:rPr lang="ko-KR" altLang="en-US" dirty="0"/>
              <a:t>보다 </a:t>
            </a:r>
            <a:r>
              <a:rPr lang="en-US" altLang="ko-KR" dirty="0"/>
              <a:t>class</a:t>
            </a:r>
            <a:r>
              <a:rPr lang="ko-KR" altLang="en-US" dirty="0"/>
              <a:t>라는 것을 쓰는 것이 더 편리합니다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F4BAD-48CD-4422-B10D-EB3C06638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class Account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char * name;</a:t>
            </a:r>
          </a:p>
          <a:p>
            <a:pPr marL="0" indent="0">
              <a:buNone/>
            </a:pPr>
            <a:r>
              <a:rPr lang="en-US" altLang="ko-KR" dirty="0"/>
              <a:t>	int money;</a:t>
            </a:r>
          </a:p>
          <a:p>
            <a:pPr marL="0" indent="0">
              <a:buNone/>
            </a:pPr>
            <a:r>
              <a:rPr lang="en-US" altLang="ko-KR" dirty="0"/>
              <a:t>	Account(char * n, int </a:t>
            </a:r>
            <a:r>
              <a:rPr lang="en-US" altLang="ko-KR" dirty="0" err="1"/>
              <a:t>initmoney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this-&gt;name = n;</a:t>
            </a:r>
          </a:p>
          <a:p>
            <a:pPr marL="0" indent="0">
              <a:buNone/>
            </a:pPr>
            <a:r>
              <a:rPr lang="en-US" altLang="ko-KR" dirty="0"/>
              <a:t>		this-&gt;money = </a:t>
            </a:r>
            <a:r>
              <a:rPr lang="en-US" altLang="ko-KR" dirty="0" err="1"/>
              <a:t>initmoney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};		//</a:t>
            </a:r>
            <a:r>
              <a:rPr lang="ko-KR" altLang="en-US" dirty="0"/>
              <a:t>세미콜론을 잊지 마세요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9240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8FAFC-6AF8-41DA-B9FB-6FF821AF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그리고 다시 컴파일을 하면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6A169-C68B-4D9F-B049-E31B01B66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오류가 발생합니다</a:t>
            </a:r>
            <a:r>
              <a:rPr lang="en-US" altLang="ko-KR" dirty="0"/>
              <a:t>. </a:t>
            </a:r>
            <a:r>
              <a:rPr lang="ko-KR" altLang="en-US" dirty="0"/>
              <a:t>이것이 바로 클래스의 좋은 점이라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Account</a:t>
            </a:r>
            <a:r>
              <a:rPr lang="ko-KR" altLang="en-US" dirty="0"/>
              <a:t>구조체를 아주 정교하게 만들어 두었는데</a:t>
            </a:r>
            <a:r>
              <a:rPr lang="en-US" altLang="ko-KR" dirty="0"/>
              <a:t>, </a:t>
            </a:r>
            <a:r>
              <a:rPr lang="ko-KR" altLang="en-US" dirty="0"/>
              <a:t>이 구조체를 사용하는 측에서 </a:t>
            </a:r>
            <a:r>
              <a:rPr lang="en-US" altLang="ko-KR" dirty="0"/>
              <a:t>Account </a:t>
            </a:r>
            <a:r>
              <a:rPr lang="ko-KR" altLang="en-US" dirty="0"/>
              <a:t>구조체 내부적으로 사용하는 아주 중요한 변수를 마음대로 조작할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클래스로 하면 그 조작을 컴파일러가 막아줍니다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266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A214-F26B-4958-A04A-B191F2CC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C66F4-2249-4862-AFEF-9235575A8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어쨌든 컴파일을 해야 하니까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class Account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public:</a:t>
            </a:r>
          </a:p>
          <a:p>
            <a:pPr marL="0" indent="0">
              <a:buNone/>
            </a:pPr>
            <a:r>
              <a:rPr lang="en-US" altLang="ko-KR" dirty="0"/>
              <a:t>	char * name;</a:t>
            </a:r>
          </a:p>
          <a:p>
            <a:pPr marL="0" indent="0">
              <a:buNone/>
            </a:pPr>
            <a:r>
              <a:rPr lang="en-US" altLang="ko-KR" dirty="0"/>
              <a:t>	int money;</a:t>
            </a:r>
          </a:p>
          <a:p>
            <a:pPr marL="0" indent="0">
              <a:buNone/>
            </a:pPr>
            <a:r>
              <a:rPr lang="en-US" altLang="ko-KR" dirty="0"/>
              <a:t>	Account(char * n, int </a:t>
            </a:r>
            <a:r>
              <a:rPr lang="en-US" altLang="ko-KR" dirty="0" err="1"/>
              <a:t>initmoney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this-&gt;name = n;</a:t>
            </a:r>
          </a:p>
          <a:p>
            <a:pPr marL="0" indent="0">
              <a:buNone/>
            </a:pPr>
            <a:r>
              <a:rPr lang="en-US" altLang="ko-KR" dirty="0"/>
              <a:t>		this-&gt;money = </a:t>
            </a:r>
            <a:r>
              <a:rPr lang="en-US" altLang="ko-KR" dirty="0" err="1"/>
              <a:t>initmoney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};		//</a:t>
            </a:r>
            <a:r>
              <a:rPr lang="ko-KR" altLang="en-US" dirty="0"/>
              <a:t>세미콜론을 잊지 마세요</a:t>
            </a:r>
            <a:r>
              <a:rPr lang="en-US" altLang="ko-KR" dirty="0"/>
              <a:t>!!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64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5505C-FF6F-4AE1-ABCE-FC9D0A52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시간에 배울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A97B7-30F9-4B6F-8799-C87D0C62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예를 들면 </a:t>
            </a:r>
            <a:r>
              <a:rPr lang="en-US" altLang="ko-KR" dirty="0"/>
              <a:t>Hello world</a:t>
            </a:r>
            <a:r>
              <a:rPr lang="ko-KR" altLang="en-US" dirty="0"/>
              <a:t>를 </a:t>
            </a:r>
            <a:r>
              <a:rPr lang="en-US" altLang="ko-KR" dirty="0"/>
              <a:t>100</a:t>
            </a:r>
            <a:r>
              <a:rPr lang="ko-KR" altLang="en-US" dirty="0"/>
              <a:t>번 출력하고 싶을 때</a:t>
            </a:r>
            <a:endParaRPr lang="en-US" altLang="ko-KR" dirty="0"/>
          </a:p>
          <a:p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1000</a:t>
            </a:r>
            <a:r>
              <a:rPr lang="ko-KR" altLang="en-US" dirty="0"/>
              <a:t>까지 출력하고 싶을 때</a:t>
            </a:r>
            <a:endParaRPr lang="en-US" altLang="ko-KR" dirty="0"/>
          </a:p>
          <a:p>
            <a:r>
              <a:rPr lang="ko-KR" altLang="en-US" dirty="0"/>
              <a:t>어떤 집합의 모든 요소에 대해 뭔가 하고 싶을 때</a:t>
            </a:r>
            <a:endParaRPr lang="en-US" altLang="ko-KR" dirty="0"/>
          </a:p>
          <a:p>
            <a:r>
              <a:rPr lang="ko-KR" altLang="en-US" dirty="0"/>
              <a:t>등등에 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1109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C68B7-D3AB-4890-8842-AC5FA006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EFBA1-C4BC-46B7-8268-CADE14437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앞에 </a:t>
            </a:r>
            <a:r>
              <a:rPr lang="en-US" altLang="ko-KR" dirty="0"/>
              <a:t>public:</a:t>
            </a:r>
            <a:r>
              <a:rPr lang="ko-KR" altLang="en-US" dirty="0"/>
              <a:t>을 붙이면 그 아래에 있는 모든 멤버들이 외부에 공개됩니다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private:</a:t>
            </a:r>
            <a:r>
              <a:rPr lang="ko-KR" altLang="en-US" dirty="0"/>
              <a:t>을 붙이면 그 아래에 있는 모든 멤버들이 공개되지 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protected:</a:t>
            </a:r>
            <a:r>
              <a:rPr lang="ko-KR" altLang="en-US" dirty="0"/>
              <a:t>를 붙이면 일단은 공개되지 않는데</a:t>
            </a:r>
            <a:r>
              <a:rPr lang="en-US" altLang="ko-KR" dirty="0"/>
              <a:t>, </a:t>
            </a:r>
            <a:r>
              <a:rPr lang="ko-KR" altLang="en-US" dirty="0"/>
              <a:t>자식 클래스들에게는 공개가 됩니다</a:t>
            </a:r>
            <a:r>
              <a:rPr lang="en-US" altLang="ko-KR" dirty="0"/>
              <a:t>. (</a:t>
            </a:r>
            <a:r>
              <a:rPr lang="ko-KR" altLang="en-US" dirty="0"/>
              <a:t>나중에 배웁니다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0008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7B48D-2401-4BD2-8B87-70A59233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15F24-EBC2-4592-9091-CE05AA5B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/>
              <a:t>어쨌든 컴파일을 해야 하니까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class Account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private:</a:t>
            </a:r>
          </a:p>
          <a:p>
            <a:pPr marL="0" indent="0">
              <a:buNone/>
            </a:pPr>
            <a:r>
              <a:rPr lang="en-US" altLang="ko-KR" dirty="0"/>
              <a:t>	char * password;		//</a:t>
            </a:r>
            <a:r>
              <a:rPr lang="ko-KR" altLang="en-US" dirty="0"/>
              <a:t>이것은 클래스 외부에서 접근 불가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public:</a:t>
            </a:r>
          </a:p>
          <a:p>
            <a:pPr marL="0" indent="0">
              <a:buNone/>
            </a:pPr>
            <a:r>
              <a:rPr lang="en-US" altLang="ko-KR" dirty="0"/>
              <a:t>	char * name;			//</a:t>
            </a:r>
            <a:r>
              <a:rPr lang="ko-KR" altLang="en-US" dirty="0"/>
              <a:t>클래스 외부에서 접근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int money;</a:t>
            </a:r>
          </a:p>
          <a:p>
            <a:pPr marL="0" indent="0">
              <a:buNone/>
            </a:pPr>
            <a:r>
              <a:rPr lang="en-US" altLang="ko-KR" dirty="0"/>
              <a:t>	Account(char * n, int </a:t>
            </a:r>
            <a:r>
              <a:rPr lang="en-US" altLang="ko-KR" dirty="0" err="1"/>
              <a:t>initmoney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this-&gt;name = n;</a:t>
            </a:r>
          </a:p>
          <a:p>
            <a:pPr marL="0" indent="0">
              <a:buNone/>
            </a:pPr>
            <a:r>
              <a:rPr lang="en-US" altLang="ko-KR" dirty="0"/>
              <a:t>		this-&gt;money = </a:t>
            </a:r>
            <a:r>
              <a:rPr lang="en-US" altLang="ko-KR" dirty="0" err="1"/>
              <a:t>initmoney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};		//</a:t>
            </a:r>
            <a:r>
              <a:rPr lang="ko-KR" altLang="en-US" dirty="0"/>
              <a:t>세미콜론을 잊지 마세요</a:t>
            </a:r>
            <a:r>
              <a:rPr lang="en-US" altLang="ko-KR" dirty="0"/>
              <a:t>!!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6707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8F828-94D1-42DD-8748-AA9B91F0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Account</a:t>
            </a:r>
            <a:r>
              <a:rPr lang="ko-KR" altLang="en-US" dirty="0"/>
              <a:t>클래스를 구현해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5E699-16F2-4526-9F82-CE1612651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돈을 가지고 생성됩니다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다른 </a:t>
            </a:r>
            <a:r>
              <a:rPr lang="en-US" altLang="ko-KR" dirty="0"/>
              <a:t>Account</a:t>
            </a:r>
            <a:r>
              <a:rPr lang="ko-KR" altLang="en-US" dirty="0"/>
              <a:t>클래스에게 돈을 보내는 기능이 있습니다</a:t>
            </a:r>
            <a:r>
              <a:rPr lang="en-US" altLang="ko-KR" dirty="0"/>
              <a:t>. </a:t>
            </a:r>
            <a:r>
              <a:rPr lang="ko-KR" altLang="en-US" dirty="0"/>
              <a:t>잔액이 부족하면 오류를 출력하고 돈을 보내지 않습니다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돈을 사용하는 기능이 있습니다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돈을 집어넣는 기능이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4158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0BE2D-9611-4C17-B208-F0D19CA7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A45A7-E88F-47D1-9C23-64EB195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class Account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private:</a:t>
            </a:r>
          </a:p>
          <a:p>
            <a:pPr marL="0" indent="0">
              <a:buNone/>
            </a:pPr>
            <a:r>
              <a:rPr lang="en-US" altLang="ko-KR" dirty="0"/>
              <a:t>		int money;</a:t>
            </a:r>
          </a:p>
          <a:p>
            <a:pPr marL="0" indent="0">
              <a:buNone/>
            </a:pPr>
            <a:r>
              <a:rPr lang="en-US" altLang="ko-KR" dirty="0"/>
              <a:t>		char * password;</a:t>
            </a:r>
          </a:p>
          <a:p>
            <a:pPr marL="0" indent="0">
              <a:buNone/>
            </a:pPr>
            <a:r>
              <a:rPr lang="en-US" altLang="ko-KR" dirty="0"/>
              <a:t>	public:</a:t>
            </a:r>
          </a:p>
          <a:p>
            <a:pPr marL="0" indent="0">
              <a:buNone/>
            </a:pPr>
            <a:r>
              <a:rPr lang="en-US" altLang="ko-KR" dirty="0"/>
              <a:t>		char * name;</a:t>
            </a:r>
          </a:p>
          <a:p>
            <a:pPr marL="0" indent="0">
              <a:buNone/>
            </a:pPr>
            <a:r>
              <a:rPr lang="en-US" altLang="ko-KR" dirty="0"/>
              <a:t>		int </a:t>
            </a:r>
            <a:r>
              <a:rPr lang="en-US" altLang="ko-KR" dirty="0" err="1"/>
              <a:t>getMoney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return money;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	Account(char* name, int money)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this-&gt;name = name;</a:t>
            </a:r>
          </a:p>
          <a:p>
            <a:pPr marL="0" indent="0">
              <a:buNone/>
            </a:pPr>
            <a:r>
              <a:rPr lang="en-US" altLang="ko-KR" dirty="0"/>
              <a:t>			this-&gt;money = money;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0516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1CF0D-2841-4770-96CF-0570DA93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F0574-04F7-4F7F-AED8-CF19756F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		void Transfer(int amount, Account &amp; other)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if(amount &gt; money){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cerr</a:t>
            </a:r>
            <a:r>
              <a:rPr lang="en-US" altLang="ko-KR" dirty="0"/>
              <a:t>&lt;&lt;“</a:t>
            </a:r>
            <a:r>
              <a:rPr lang="ko-KR" altLang="en-US" dirty="0"/>
              <a:t>돈이 없습니다“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		return;</a:t>
            </a:r>
          </a:p>
          <a:p>
            <a:pPr marL="0" indent="0">
              <a:buNone/>
            </a:pPr>
            <a:r>
              <a:rPr lang="en-US" altLang="ko-KR" dirty="0"/>
              <a:t>			}</a:t>
            </a:r>
          </a:p>
          <a:p>
            <a:pPr marL="0" indent="0">
              <a:buNone/>
            </a:pPr>
            <a:r>
              <a:rPr lang="en-US" altLang="ko-KR" dirty="0"/>
              <a:t>			money -= amount;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other.money</a:t>
            </a:r>
            <a:r>
              <a:rPr lang="en-US" altLang="ko-KR" dirty="0"/>
              <a:t>+=amount;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9232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FB901-9459-4C01-B60A-11E386F6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473A9-7E67-46C4-8443-E0DA3A3B8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		void </a:t>
            </a:r>
            <a:r>
              <a:rPr lang="en-US" altLang="ko-KR" dirty="0" err="1"/>
              <a:t>UseMoney</a:t>
            </a:r>
            <a:r>
              <a:rPr lang="en-US" altLang="ko-KR" dirty="0"/>
              <a:t>(int amount)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if(amount&gt; money)</a:t>
            </a:r>
          </a:p>
          <a:p>
            <a:pPr marL="0" indent="0">
              <a:buNone/>
            </a:pPr>
            <a:r>
              <a:rPr lang="en-US" altLang="ko-KR" dirty="0"/>
              <a:t>			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cerr</a:t>
            </a:r>
            <a:r>
              <a:rPr lang="en-US" altLang="ko-KR" dirty="0"/>
              <a:t>&lt;&lt;“No money”&lt;&lt;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		return;</a:t>
            </a:r>
          </a:p>
          <a:p>
            <a:pPr marL="0" indent="0">
              <a:buNone/>
            </a:pPr>
            <a:r>
              <a:rPr lang="en-US" altLang="ko-KR" dirty="0"/>
              <a:t>			}</a:t>
            </a:r>
          </a:p>
          <a:p>
            <a:pPr marL="0" indent="0">
              <a:buNone/>
            </a:pPr>
            <a:r>
              <a:rPr lang="en-US" altLang="ko-KR" dirty="0"/>
              <a:t>			money -= amount;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904673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ECCB9-30E2-45F4-884B-D74D97FD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A2078-1A6A-46D1-AD2D-73665384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		void </a:t>
            </a:r>
            <a:r>
              <a:rPr lang="en-US" altLang="ko-KR" dirty="0" err="1"/>
              <a:t>AddMoney</a:t>
            </a:r>
            <a:r>
              <a:rPr lang="en-US" altLang="ko-KR" dirty="0"/>
              <a:t>(int amount)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money += amount;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1979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ECE87-D0A3-4D9B-AB25-69025588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CA49C-856A-4314-8EA6-A5679A9E0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10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6AE2D-F6AB-4D43-B3E4-C5488838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반복문의 모양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A0CAD-F673-43E6-8639-B94BC663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</a:p>
          <a:p>
            <a:r>
              <a:rPr lang="en-US" altLang="ko-KR" dirty="0"/>
              <a:t>for</a:t>
            </a:r>
          </a:p>
          <a:p>
            <a:r>
              <a:rPr lang="en-US" altLang="ko-KR" dirty="0" err="1"/>
              <a:t>do~while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세가지 모양이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956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815A9954631CA46A77A35A4F28D7451" ma:contentTypeVersion="2" ma:contentTypeDescription="새 문서를 만듭니다." ma:contentTypeScope="" ma:versionID="55666677b5fc2c60081606ba3f897b78">
  <xsd:schema xmlns:xsd="http://www.w3.org/2001/XMLSchema" xmlns:xs="http://www.w3.org/2001/XMLSchema" xmlns:p="http://schemas.microsoft.com/office/2006/metadata/properties" xmlns:ns3="d7ba3e9b-e41f-4eb6-83ef-7160f6d8fee9" targetNamespace="http://schemas.microsoft.com/office/2006/metadata/properties" ma:root="true" ma:fieldsID="c921ee2f244ee8c541cd8498908b14e8" ns3:_="">
    <xsd:import namespace="d7ba3e9b-e41f-4eb6-83ef-7160f6d8fe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ba3e9b-e41f-4eb6-83ef-7160f6d8fe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21DC4B-6708-43E9-8AB1-7C257F3602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791A30-09E3-4F2B-8322-691D8165B3F6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d7ba3e9b-e41f-4eb6-83ef-7160f6d8fee9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5172F5-8F14-4F5F-90DB-B8629459DE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ba3e9b-e41f-4eb6-83ef-7160f6d8f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2914</TotalTime>
  <Words>2492</Words>
  <Application>Microsoft Office PowerPoint</Application>
  <PresentationFormat>와이드스크린</PresentationFormat>
  <Paragraphs>708</Paragraphs>
  <Slides>87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91" baseType="lpstr">
      <vt:lpstr>Arial</vt:lpstr>
      <vt:lpstr>Century Gothic</vt:lpstr>
      <vt:lpstr>Wingdings 3</vt:lpstr>
      <vt:lpstr>이온</vt:lpstr>
      <vt:lpstr>SPLIT 14차</vt:lpstr>
      <vt:lpstr>지난 시간 복습</vt:lpstr>
      <vt:lpstr>지난 시간 복습</vt:lpstr>
      <vt:lpstr>지난 시간 복습</vt:lpstr>
      <vt:lpstr>지난 시간 복습</vt:lpstr>
      <vt:lpstr>지난 시간 복습</vt:lpstr>
      <vt:lpstr>화면에 뭔가 입출력하기</vt:lpstr>
      <vt:lpstr>이번 시간에 배울 것</vt:lpstr>
      <vt:lpstr>반복문의 모양</vt:lpstr>
      <vt:lpstr>반복문의 3요소</vt:lpstr>
      <vt:lpstr>while문</vt:lpstr>
      <vt:lpstr>for문</vt:lpstr>
      <vt:lpstr>for문의 예시</vt:lpstr>
      <vt:lpstr>do~while문</vt:lpstr>
      <vt:lpstr>do~while문의 예시</vt:lpstr>
      <vt:lpstr>반복문의 실습 1. 수열</vt:lpstr>
      <vt:lpstr>답</vt:lpstr>
      <vt:lpstr>새로운 표현 : +=와 ++</vt:lpstr>
      <vt:lpstr>++의 예시</vt:lpstr>
      <vt:lpstr>배열</vt:lpstr>
      <vt:lpstr>배열의 활용: 벡터 나타내기</vt:lpstr>
      <vt:lpstr>사용자에게 5개의 수를 입력받고 합을 출력</vt:lpstr>
      <vt:lpstr>답</vt:lpstr>
      <vt:lpstr>함수 호출하기</vt:lpstr>
      <vt:lpstr>함수 호출의 예시</vt:lpstr>
      <vt:lpstr>함수 만들기</vt:lpstr>
      <vt:lpstr>함수 제작의 예시 - 더하기 함수</vt:lpstr>
      <vt:lpstr>3길이 벡터를 내적하는 함수 만들어 봅시다.</vt:lpstr>
      <vt:lpstr>이 함수의 사용</vt:lpstr>
      <vt:lpstr>여담</vt:lpstr>
      <vt:lpstr>API</vt:lpstr>
      <vt:lpstr>API</vt:lpstr>
      <vt:lpstr>윈도우 API 사용해 보기</vt:lpstr>
      <vt:lpstr>포인터</vt:lpstr>
      <vt:lpstr>포인터 문법</vt:lpstr>
      <vt:lpstr>그림을 통해 이해</vt:lpstr>
      <vt:lpstr>배열과 포인터</vt:lpstr>
      <vt:lpstr>문자열</vt:lpstr>
      <vt:lpstr>ASCII table</vt:lpstr>
      <vt:lpstr>실제 코드를 봅시다</vt:lpstr>
      <vt:lpstr>PowerPoint 프레젠테이션</vt:lpstr>
      <vt:lpstr>또다른 예시</vt:lpstr>
      <vt:lpstr>문자열 처리</vt:lpstr>
      <vt:lpstr>PowerPoint 프레젠테이션</vt:lpstr>
      <vt:lpstr>cstring</vt:lpstr>
      <vt:lpstr>cstring 라이브러리</vt:lpstr>
      <vt:lpstr>string라이브러리(C++)</vt:lpstr>
      <vt:lpstr>포인터의 또다른 활용</vt:lpstr>
      <vt:lpstr>swap</vt:lpstr>
      <vt:lpstr>PowerPoint 프레젠테이션</vt:lpstr>
      <vt:lpstr>여기서 생각해볼만한 것</vt:lpstr>
      <vt:lpstr>포인터의 단점 </vt:lpstr>
      <vt:lpstr>포인터의 대안, 참조형</vt:lpstr>
      <vt:lpstr>참조형을 이용하여 swap 함수 만들기</vt:lpstr>
      <vt:lpstr>구조체</vt:lpstr>
      <vt:lpstr>Coordinate struct </vt:lpstr>
      <vt:lpstr>typedef</vt:lpstr>
      <vt:lpstr>typedef struct</vt:lpstr>
      <vt:lpstr>typedef struct MYStructure도 귀찮다면?</vt:lpstr>
      <vt:lpstr>성적처리 프로그램을 만들기 위해 학생 구조체를 만들어 봅니다.</vt:lpstr>
      <vt:lpstr>구조체를 함수의 인자로 사용할 수도 있습니다. </vt:lpstr>
      <vt:lpstr>총점을 구하는 함수를 만들어 볼까요?</vt:lpstr>
      <vt:lpstr>비효율</vt:lpstr>
      <vt:lpstr>PowerPoint 프레젠테이션</vt:lpstr>
      <vt:lpstr>그러나 포인터는 위험합니다.</vt:lpstr>
      <vt:lpstr>이것도 믿음직스럽지 않습니다. </vt:lpstr>
      <vt:lpstr>PowerPoint 프레젠테이션</vt:lpstr>
      <vt:lpstr>*(score).은 쓰기 불편합니다.</vt:lpstr>
      <vt:lpstr>그러나 참조형이 더 안전하므로 참조형을 사용합시다</vt:lpstr>
      <vt:lpstr>애초에 함수에 매개변수로 구조체를 넘겨주는 것 부터가 불편합니다.</vt:lpstr>
      <vt:lpstr>this 포인터</vt:lpstr>
      <vt:lpstr>자기 자신은 자기가 관리하는 구조체를 만들어 봅시다.</vt:lpstr>
      <vt:lpstr>사실 C++에서는 typedef struct 하지 않고 struct해도 작동합니다.</vt:lpstr>
      <vt:lpstr>PowerPoint 프레젠테이션</vt:lpstr>
      <vt:lpstr>객체의 초기화</vt:lpstr>
      <vt:lpstr>PowerPoint 프레젠테이션</vt:lpstr>
      <vt:lpstr>사실 C++에서는 struct보다 class라는 것을 쓰는 것이 더 편리합니다.</vt:lpstr>
      <vt:lpstr>그리고 다시 컴파일을 하면</vt:lpstr>
      <vt:lpstr>접근 제한자</vt:lpstr>
      <vt:lpstr>PowerPoint 프레젠테이션</vt:lpstr>
      <vt:lpstr>PowerPoint 프레젠테이션</vt:lpstr>
      <vt:lpstr>이제 Account클래스를 구현해 봅시다.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 14차</dc:title>
  <dc:creator>양현서</dc:creator>
  <cp:lastModifiedBy>양현서</cp:lastModifiedBy>
  <cp:revision>80</cp:revision>
  <dcterms:created xsi:type="dcterms:W3CDTF">2019-10-09T11:49:12Z</dcterms:created>
  <dcterms:modified xsi:type="dcterms:W3CDTF">2019-11-11T13:18:55Z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0x0101003815A9954631CA46A77A35A4F28D7451</vt:lpwstr>
  </property>
</Properties>
</file>