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5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6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keptics.stackexchange.com/questions/9870/do-3-billion-devices-run-jav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E6DA4-98CB-4A60-8FAD-C3C87C8B5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F8333-187B-412E-8B83-32A0EBC8C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Java</a:t>
            </a:r>
            <a:r>
              <a:rPr lang="ko-KR" altLang="en-US" sz="4800"/>
              <a:t>와 </a:t>
            </a:r>
            <a:br>
              <a:rPr lang="en-US" altLang="ko-KR" sz="4800"/>
            </a:br>
            <a:r>
              <a:rPr lang="en-US" altLang="ko-KR" sz="4800"/>
              <a:t>Java</a:t>
            </a:r>
            <a:r>
              <a:rPr lang="ko-KR" altLang="en-US" sz="4800"/>
              <a:t>를 이용한 데이터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8CD7E-2C9D-40E8-B53D-FFAE20AE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361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39529-F1C1-470B-9D61-B221A90E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2E53F-2791-4F8B-9DFD-3E5C37D6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어떤 일을 수행하기 위해 필요한 절차의 설계</a:t>
            </a:r>
            <a:endParaRPr lang="en-US" altLang="ko-KR" dirty="0"/>
          </a:p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알고리즘을 컴퓨터가 이해할 수 있도록 변환하기 쉽게 하는 컴퓨터와 사람의 중간 언어</a:t>
            </a:r>
            <a:endParaRPr lang="en-US" altLang="ko-KR" dirty="0"/>
          </a:p>
          <a:p>
            <a:r>
              <a:rPr lang="ko-KR" altLang="en-US" dirty="0"/>
              <a:t>컴파일러</a:t>
            </a:r>
            <a:endParaRPr lang="en-US" altLang="ko-KR" dirty="0"/>
          </a:p>
          <a:p>
            <a:pPr lvl="1"/>
            <a:r>
              <a:rPr lang="ko-KR" altLang="en-US" dirty="0"/>
              <a:t>프로그래밍 언어로 쓰여진 소스 코드를 컴퓨터가 이해하는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나열로 번역하는 프로그램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411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AD66B-213C-45BF-8DC7-4EA2F432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배우기에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7A122-0A18-4862-9662-2574B315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컴파일러가 없었을 때는 어떻게 프로그램을 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사람이 직접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변환하여 컴퓨터에 입력했습니다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윈도우가 없었을 때는 어떻게 프로그램을 실행시켰나요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컴퓨터가 알아서 실행합니다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49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9F969-F777-4F7E-A05D-85BB21CE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Java?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E1F15E8-48AB-4712-939E-A62A25A11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79218" y="2478088"/>
            <a:ext cx="4841526" cy="3694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C5C2F-1860-4081-840A-2D99F9DD1D34}"/>
              </a:ext>
            </a:extLst>
          </p:cNvPr>
          <p:cNvSpPr txBox="1"/>
          <p:nvPr/>
        </p:nvSpPr>
        <p:spPr>
          <a:xfrm>
            <a:off x="3779218" y="6172200"/>
            <a:ext cx="4841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skeptics.stackexchange.com/questions/9870/do-3-billion-devices-run-java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36026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0384-4AC3-46C6-BFA3-C254AA20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84499"/>
            <a:ext cx="10168128" cy="1179576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D9FEA5-43C1-4DEA-A018-0A293CED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en-US" altLang="ko-KR" dirty="0"/>
              <a:t>Sun Microsystems</a:t>
            </a:r>
          </a:p>
          <a:p>
            <a:r>
              <a:rPr lang="en-US" altLang="ko-KR" dirty="0"/>
              <a:t>Oracle</a:t>
            </a:r>
          </a:p>
          <a:p>
            <a:r>
              <a:rPr lang="en-US" altLang="ko-KR" dirty="0"/>
              <a:t>JVM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1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A0006-E64F-45AF-BFA6-58A45197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7210C-9617-4DA3-B353-B5B5BB3C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Integrated Development Environment</a:t>
            </a:r>
          </a:p>
          <a:p>
            <a:r>
              <a:rPr lang="ko-KR" altLang="en-US" dirty="0"/>
              <a:t>좋은 메모장입니다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편집기 </a:t>
            </a:r>
            <a:r>
              <a:rPr lang="en-US" altLang="ko-KR" dirty="0"/>
              <a:t>+ </a:t>
            </a:r>
            <a:r>
              <a:rPr lang="ko-KR" altLang="en-US" dirty="0"/>
              <a:t>컴파일러 </a:t>
            </a:r>
            <a:r>
              <a:rPr lang="en-US" altLang="ko-KR" dirty="0"/>
              <a:t>+ </a:t>
            </a:r>
            <a:r>
              <a:rPr lang="ko-KR" altLang="en-US" dirty="0" err="1"/>
              <a:t>디버거</a:t>
            </a:r>
            <a:r>
              <a:rPr lang="ko-KR" altLang="en-US" dirty="0"/>
              <a:t> 등 여러 유틸리티</a:t>
            </a:r>
          </a:p>
        </p:txBody>
      </p:sp>
    </p:spTree>
    <p:extLst>
      <p:ext uri="{BB962C8B-B14F-4D97-AF65-F5344CB8AC3E}">
        <p14:creationId xmlns:p14="http://schemas.microsoft.com/office/powerpoint/2010/main" val="192904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9A479-F645-4BA2-8947-DA3D85F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BD17F-47CF-4175-B02A-0D198174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</a:p>
          <a:p>
            <a:r>
              <a:rPr lang="en-US" altLang="ko-KR" dirty="0" err="1"/>
              <a:t>Intellij</a:t>
            </a:r>
            <a:r>
              <a:rPr lang="en-US" altLang="ko-KR" dirty="0"/>
              <a:t> 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54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0E5C-9A36-4170-9FCD-38F1057C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81CCE-A942-4402-ABC7-A79D85AC1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15120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121</Words>
  <Application>Microsoft Office PowerPoint</Application>
  <PresentationFormat>와이드스크린</PresentationFormat>
  <Paragraphs>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Java와  Java를 이용한 데이터 분석</vt:lpstr>
      <vt:lpstr>Java를 배우기 앞서</vt:lpstr>
      <vt:lpstr>Java를 배우기에 앞서</vt:lpstr>
      <vt:lpstr>Why Java?</vt:lpstr>
      <vt:lpstr>Java</vt:lpstr>
      <vt:lpstr>IDE</vt:lpstr>
      <vt:lpstr>IDE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Java와  Java를 이용한 데이터 분석</dc:title>
  <dc:creator>양현서</dc:creator>
  <cp:lastModifiedBy>양현서</cp:lastModifiedBy>
  <cp:revision>17</cp:revision>
  <dcterms:created xsi:type="dcterms:W3CDTF">2019-12-31T09:07:31Z</dcterms:created>
  <dcterms:modified xsi:type="dcterms:W3CDTF">2020-01-07T07:30:17Z</dcterms:modified>
</cp:coreProperties>
</file>