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59" r:id="rId9"/>
    <p:sldId id="258" r:id="rId10"/>
    <p:sldId id="266" r:id="rId11"/>
    <p:sldId id="267" r:id="rId12"/>
    <p:sldId id="268" r:id="rId13"/>
    <p:sldId id="26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1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94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4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12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55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3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5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3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6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8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0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3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7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0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7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1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76E85AD-E21D-4F83-BF2A-C3F82905370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F77D30C-F385-4DB4-B772-2BA3629A3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1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142F1-9553-4661-9FA7-8D03AE29F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Tkinker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1F1C70-BC6A-4985-8E8B-B837EC3BB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29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AA19C-F2BC-434C-B3D4-A4624664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가우스 </a:t>
            </a:r>
            <a:r>
              <a:rPr lang="ko-KR" altLang="en-US" dirty="0" err="1"/>
              <a:t>조르단</a:t>
            </a:r>
            <a:r>
              <a:rPr lang="ko-KR" altLang="en-US" dirty="0"/>
              <a:t> 소거법을 짜 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7FD77-4647-4568-B7FE-3B5312FBA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Slicing </a:t>
            </a:r>
            <a:r>
              <a:rPr lang="ko-KR" altLang="en-US" dirty="0"/>
              <a:t>연산자를 써 봅시다</a:t>
            </a:r>
            <a:endParaRPr lang="en-US" altLang="ko-KR" dirty="0"/>
          </a:p>
          <a:p>
            <a:r>
              <a:rPr lang="ko-KR" altLang="en-US" dirty="0" err="1"/>
              <a:t>튜플도</a:t>
            </a:r>
            <a:r>
              <a:rPr lang="ko-KR" altLang="en-US" dirty="0"/>
              <a:t> 써 봅시다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34F1-25C0-4BD6-968E-15E5C9A6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 decomposition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34FE0-C814-467A-9F35-58BE2AC1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Ax = b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를 찾는 문제를 풀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= LU</a:t>
            </a:r>
            <a:r>
              <a:rPr lang="ko-KR" altLang="en-US" dirty="0"/>
              <a:t>로 분해하면 </a:t>
            </a:r>
            <a:r>
              <a:rPr lang="en-US" altLang="ko-KR" dirty="0"/>
              <a:t>L</a:t>
            </a:r>
            <a:r>
              <a:rPr lang="ko-KR" altLang="en-US" dirty="0"/>
              <a:t>은 어떤 행렬</a:t>
            </a:r>
            <a:r>
              <a:rPr lang="en-US" altLang="ko-KR" dirty="0"/>
              <a:t>, U</a:t>
            </a:r>
            <a:r>
              <a:rPr lang="ko-KR" altLang="en-US" dirty="0"/>
              <a:t>는 </a:t>
            </a:r>
            <a:r>
              <a:rPr lang="en-US" altLang="ko-KR" dirty="0"/>
              <a:t>upper triangular matrix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75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00DE-F142-4DC8-A78E-BA89F61D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7A77B-6FA7-430D-99B0-AEFCA6ED5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PIL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7D83B-A23F-4AC0-9DA7-6E6C532B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37E35-7098-4884-9748-88FA65EA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Image.open</a:t>
            </a:r>
            <a:r>
              <a:rPr lang="en-US" altLang="ko-KR" dirty="0"/>
              <a:t>("baboon.png")</a:t>
            </a:r>
          </a:p>
          <a:p>
            <a:r>
              <a:rPr lang="en-US" altLang="ko-KR" dirty="0"/>
              <a:t>#</a:t>
            </a:r>
            <a:r>
              <a:rPr lang="en-US" altLang="ko-KR" dirty="0" err="1"/>
              <a:t>img.show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r>
              <a:rPr lang="en-US" altLang="ko-KR" dirty="0"/>
              <a:t>width, height = </a:t>
            </a:r>
            <a:r>
              <a:rPr lang="en-US" altLang="ko-KR" dirty="0" err="1"/>
              <a:t>img.size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 err="1"/>
              <a:t>newimg</a:t>
            </a:r>
            <a:r>
              <a:rPr lang="en-US" altLang="ko-KR" dirty="0"/>
              <a:t> = </a:t>
            </a:r>
            <a:r>
              <a:rPr lang="en-US" altLang="ko-KR" dirty="0" err="1"/>
              <a:t>Image.new</a:t>
            </a:r>
            <a:r>
              <a:rPr lang="en-US" altLang="ko-KR" dirty="0"/>
              <a:t>("RGB",(</a:t>
            </a:r>
            <a:r>
              <a:rPr lang="en-US" altLang="ko-KR" dirty="0" err="1"/>
              <a:t>width,height</a:t>
            </a:r>
            <a:r>
              <a:rPr lang="en-US" altLang="ko-KR" dirty="0"/>
              <a:t>),0xFFFFFF)</a:t>
            </a:r>
          </a:p>
          <a:p>
            <a:r>
              <a:rPr lang="en-US" altLang="ko-KR" dirty="0" err="1"/>
              <a:t>newpixel</a:t>
            </a:r>
            <a:r>
              <a:rPr lang="en-US" altLang="ko-KR" dirty="0"/>
              <a:t> = </a:t>
            </a:r>
            <a:r>
              <a:rPr lang="en-US" altLang="ko-KR" dirty="0" err="1"/>
              <a:t>newimg.load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r>
              <a:rPr lang="en-US" altLang="ko-KR" dirty="0"/>
              <a:t>pixels = </a:t>
            </a:r>
            <a:r>
              <a:rPr lang="en-US" altLang="ko-KR" dirty="0" err="1"/>
              <a:t>img.load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r>
              <a:rPr lang="en-US" altLang="ko-KR" dirty="0"/>
              <a:t>for w in range(width):</a:t>
            </a:r>
          </a:p>
          <a:p>
            <a:r>
              <a:rPr lang="en-US" altLang="ko-KR" dirty="0"/>
              <a:t>for h in range(height):</a:t>
            </a:r>
          </a:p>
          <a:p>
            <a:r>
              <a:rPr lang="en-US" altLang="ko-KR" dirty="0"/>
              <a:t>r, g, b, a = pixels[</a:t>
            </a:r>
            <a:r>
              <a:rPr lang="en-US" altLang="ko-KR" dirty="0" err="1"/>
              <a:t>w,h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newpixel</a:t>
            </a:r>
            <a:r>
              <a:rPr lang="en-US" altLang="ko-KR" dirty="0"/>
              <a:t>[</a:t>
            </a:r>
            <a:r>
              <a:rPr lang="en-US" altLang="ko-KR" dirty="0" err="1"/>
              <a:t>w,h</a:t>
            </a:r>
            <a:r>
              <a:rPr lang="en-US" altLang="ko-KR" dirty="0"/>
              <a:t>] = sepia(</a:t>
            </a:r>
            <a:r>
              <a:rPr lang="en-US" altLang="ko-KR" dirty="0" err="1"/>
              <a:t>r,g,b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r>
              <a:rPr lang="en-US" altLang="ko-KR" dirty="0" err="1"/>
              <a:t>newimg.show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202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50F49-227B-4F47-8215-16B87F39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D2CD-B919-4393-ACEE-B69B6181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morning </a:t>
            </a:r>
            <a:r>
              <a:rPr lang="en-US" altLang="ko-KR" dirty="0" err="1"/>
              <a:t>Helo</a:t>
            </a:r>
            <a:r>
              <a:rPr lang="en-US" altLang="ko-KR" dirty="0"/>
              <a:t> woke up feeling kind. 'It is going to be a nice day!' Outside, a bunch of dogs were protesting to keep fish in stores. They began to run to the rhythm of the candy, which made all the grapes very perfect. Concerned, </a:t>
            </a:r>
            <a:r>
              <a:rPr lang="en-US" altLang="ko-KR" dirty="0" err="1"/>
              <a:t>Helo</a:t>
            </a:r>
            <a:r>
              <a:rPr lang="en-US" altLang="ko-KR" dirty="0"/>
              <a:t> texted superman, who flew </a:t>
            </a:r>
            <a:r>
              <a:rPr lang="en-US" altLang="ko-KR" dirty="0" err="1"/>
              <a:t>Helo</a:t>
            </a:r>
            <a:r>
              <a:rPr lang="en-US" altLang="ko-KR" dirty="0"/>
              <a:t> to Korea and dropped </a:t>
            </a:r>
            <a:r>
              <a:rPr lang="en-US" altLang="ko-KR" dirty="0" err="1"/>
              <a:t>Helo</a:t>
            </a:r>
            <a:r>
              <a:rPr lang="en-US" altLang="ko-KR" dirty="0"/>
              <a:t> in a puddle of frozen pudding. </a:t>
            </a:r>
            <a:r>
              <a:rPr lang="en-US" altLang="ko-KR" dirty="0" err="1"/>
              <a:t>Helo</a:t>
            </a:r>
            <a:r>
              <a:rPr lang="en-US" altLang="ko-KR" dirty="0"/>
              <a:t> woke up in the year 2019, in a world </a:t>
            </a:r>
            <a:r>
              <a:rPr lang="en-US" altLang="ko-KR"/>
              <a:t>where Cheese </a:t>
            </a:r>
            <a:r>
              <a:rPr lang="en-US" altLang="ko-KR" dirty="0"/>
              <a:t>ruled the world.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48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E2E19-8EB8-47B8-B7F9-38041FA3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윈도우를 띄워 봅시다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FC894F0-06C1-49BB-8ACC-D5C0A4699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73914"/>
            <a:ext cx="3709660" cy="4926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C1150B-0038-4D5F-8376-217354F3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1447800"/>
            <a:ext cx="84963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1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BD39-37CD-422D-976C-EC485E5B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Tkinker</a:t>
            </a:r>
            <a:r>
              <a:rPr lang="en-US" altLang="ko-KR" dirty="0"/>
              <a:t> 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F4AC0-BE11-4095-A874-B1FD10AE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운영체제에서 </a:t>
            </a:r>
            <a:r>
              <a:rPr lang="en-US" altLang="ko-KR" dirty="0"/>
              <a:t>UI</a:t>
            </a:r>
            <a:r>
              <a:rPr lang="ko-KR" altLang="en-US" dirty="0"/>
              <a:t>를 쉽게 다룰 수 있게 해 주는 라이브러리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30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16C9B-B926-4B37-AD3B-AA5ACC57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Tkinker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D0994-AEAC-46D7-9BEB-1761319C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tkinker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root = Tk()</a:t>
            </a:r>
          </a:p>
          <a:p>
            <a:endParaRPr lang="en-US" altLang="ko-KR" dirty="0"/>
          </a:p>
          <a:p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8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E82A1-5B3F-4BD4-BAD2-18F7895B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타이틀 바꾸기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E1AF4-A217-4CD7-9A98-21316851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root.title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87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EA8F9-48A8-47D9-91FC-196C09A1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의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BEC52-E2AE-408B-9CC3-1C3C425B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라벨</a:t>
            </a:r>
            <a:endParaRPr lang="en-US" altLang="ko-KR" dirty="0"/>
          </a:p>
          <a:p>
            <a:r>
              <a:rPr lang="ko-KR" altLang="en-US" dirty="0"/>
              <a:t>버튼</a:t>
            </a:r>
            <a:endParaRPr lang="en-US" altLang="ko-KR" dirty="0"/>
          </a:p>
          <a:p>
            <a:r>
              <a:rPr lang="ko-KR" altLang="en-US" dirty="0"/>
              <a:t>메뉴</a:t>
            </a:r>
            <a:endParaRPr lang="en-US" altLang="ko-KR" dirty="0"/>
          </a:p>
          <a:p>
            <a:r>
              <a:rPr lang="ko-KR" altLang="en-US" dirty="0"/>
              <a:t>리스트 뷰</a:t>
            </a:r>
            <a:endParaRPr lang="en-US" altLang="ko-KR" dirty="0"/>
          </a:p>
          <a:p>
            <a:r>
              <a:rPr lang="ko-KR" altLang="en-US" dirty="0"/>
              <a:t>슬라이드</a:t>
            </a:r>
            <a:endParaRPr lang="en-US" altLang="ko-KR" dirty="0"/>
          </a:p>
          <a:p>
            <a:r>
              <a:rPr lang="ko-KR" altLang="en-US" dirty="0" err="1"/>
              <a:t>에디트</a:t>
            </a:r>
            <a:endParaRPr lang="en-US" altLang="ko-KR" dirty="0"/>
          </a:p>
          <a:p>
            <a:r>
              <a:rPr lang="ko-KR" altLang="en-US" dirty="0"/>
              <a:t>이미지 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260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E3B6D-329F-4624-BBCA-FF485065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왜 구분해야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BA69-C40B-40FE-A8D6-5DF609B0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거의 다른 표준이라고 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Range</a:t>
            </a:r>
          </a:p>
          <a:p>
            <a:r>
              <a:rPr lang="en-US" altLang="ko-KR" dirty="0"/>
              <a:t>Input</a:t>
            </a:r>
          </a:p>
          <a:p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80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A4A86-D141-4680-93D8-2DA2F23C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2B766-03BB-40F3-A4D3-0E515B5D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FB0BA2-B126-4CF6-BC05-15D6B16B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-220543"/>
            <a:ext cx="11591925" cy="708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8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307AA-E83B-4AD4-B10E-5F402224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2E826-4A10-46B0-A47A-7E3EAE8E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56D7D4-8D23-4F6B-91D7-78963A6B6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6" y="0"/>
            <a:ext cx="11782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0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815</TotalTime>
  <Words>221</Words>
  <Application>Microsoft Office PowerPoint</Application>
  <PresentationFormat>와이드스크린</PresentationFormat>
  <Paragraphs>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이온(회의실)</vt:lpstr>
      <vt:lpstr>Tkinker</vt:lpstr>
      <vt:lpstr>윈도우를 띄워 봅시다</vt:lpstr>
      <vt:lpstr>Tkinker ? </vt:lpstr>
      <vt:lpstr>Tkinker 사용</vt:lpstr>
      <vt:lpstr>윈도우 타이틀 바꾸기</vt:lpstr>
      <vt:lpstr>UI의 요소</vt:lpstr>
      <vt:lpstr>파이썬 2, 3 왜 구분해야 하는가?</vt:lpstr>
      <vt:lpstr>PowerPoint 프레젠테이션</vt:lpstr>
      <vt:lpstr>PowerPoint 프레젠테이션</vt:lpstr>
      <vt:lpstr>가우스 조르단 소거법을 짜 봅시다</vt:lpstr>
      <vt:lpstr>LU decomposition</vt:lpstr>
      <vt:lpstr>이미지 처리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양현서</dc:creator>
  <cp:lastModifiedBy>양현서</cp:lastModifiedBy>
  <cp:revision>17</cp:revision>
  <dcterms:created xsi:type="dcterms:W3CDTF">2019-07-16T11:19:30Z</dcterms:created>
  <dcterms:modified xsi:type="dcterms:W3CDTF">2019-07-18T12:35:10Z</dcterms:modified>
</cp:coreProperties>
</file>