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4" r:id="rId9"/>
    <p:sldId id="263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7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7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1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7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4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7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8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9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67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5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40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2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brary_(computing)" TargetMode="External"/><Relationship Id="rId2" Type="http://schemas.openxmlformats.org/officeDocument/2006/relationships/hyperlink" Target="https://en.wikipedia.org/wiki/Free_and_open-source_softwa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Multimedia" TargetMode="External"/><Relationship Id="rId4" Type="http://schemas.openxmlformats.org/officeDocument/2006/relationships/hyperlink" Target="https://en.wikipedia.org/wiki/Computer_progra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E920A6-E81A-495E-B843-4397903F5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54" b="8876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5D858BA-1766-48AC-A87A-E34C05DC3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altLang="ko-KR" sz="4400">
                <a:solidFill>
                  <a:schemeClr val="tx1"/>
                </a:solidFill>
              </a:rPr>
              <a:t>SPLIT 6</a:t>
            </a:r>
            <a:r>
              <a:rPr lang="ko-KR" altLang="en-US" sz="440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8FC827-AE0B-47A5-82E0-7452F1E93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endParaRPr lang="ko-KR" altLang="en-US" sz="20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3268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36F22-6EF9-4EF6-8C9D-708B42BD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파일 포맷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DE06B-62D3-4F24-AE91-DF6B64E74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</a:t>
            </a:r>
          </a:p>
          <a:p>
            <a:r>
              <a:rPr lang="en-US" altLang="ko-KR" dirty="0"/>
              <a:t>ELF</a:t>
            </a:r>
          </a:p>
          <a:p>
            <a:r>
              <a:rPr lang="en-US" altLang="ko-KR" dirty="0" err="1"/>
              <a:t>dex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153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E5BD5-1E02-4A2F-BB58-3CF2AEFA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 </a:t>
            </a:r>
            <a:r>
              <a:rPr lang="ko-KR" altLang="en-US" dirty="0"/>
              <a:t>포맷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E6B03-9574-407E-A0B0-EC6082D85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마이크로소프트의 기계어 파일 포맷</a:t>
            </a:r>
            <a:endParaRPr lang="en-US" altLang="ko-KR" dirty="0"/>
          </a:p>
          <a:p>
            <a:r>
              <a:rPr lang="en-US" altLang="ko-KR" dirty="0"/>
              <a:t>exe, </a:t>
            </a:r>
            <a:r>
              <a:rPr lang="en-US" altLang="ko-KR" dirty="0" err="1"/>
              <a:t>dll</a:t>
            </a:r>
            <a:r>
              <a:rPr lang="en-US" altLang="ko-KR" dirty="0"/>
              <a:t>, sys, 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562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D61CE-9896-4CF1-934A-B863DC31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ELF </a:t>
            </a:r>
            <a:r>
              <a:rPr lang="ko-KR" altLang="en-US" dirty="0"/>
              <a:t>포맷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475AE-BA08-441E-AD62-E02C9118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리눅스</a:t>
            </a:r>
            <a:r>
              <a:rPr lang="en-US" altLang="ko-KR" dirty="0"/>
              <a:t>/ </a:t>
            </a:r>
            <a:r>
              <a:rPr lang="ko-KR" altLang="en-US" dirty="0"/>
              <a:t>맥 계열의 기계어 파일 포맷</a:t>
            </a:r>
          </a:p>
        </p:txBody>
      </p:sp>
    </p:spTree>
    <p:extLst>
      <p:ext uri="{BB962C8B-B14F-4D97-AF65-F5344CB8AC3E}">
        <p14:creationId xmlns:p14="http://schemas.microsoft.com/office/powerpoint/2010/main" val="1461706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E0A47-9DF1-4273-953B-5584980E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dex</a:t>
            </a:r>
            <a:r>
              <a:rPr lang="en-US" altLang="ko-KR" dirty="0"/>
              <a:t> </a:t>
            </a:r>
            <a:r>
              <a:rPr lang="ko-KR" altLang="en-US" dirty="0"/>
              <a:t>포맷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19FCBB-180E-4332-AD98-AD76D8B59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안드로이드 </a:t>
            </a:r>
            <a:r>
              <a:rPr lang="en-US" altLang="ko-KR" dirty="0" err="1"/>
              <a:t>dex</a:t>
            </a:r>
            <a:r>
              <a:rPr lang="en-US" altLang="ko-KR" dirty="0"/>
              <a:t> </a:t>
            </a:r>
            <a:r>
              <a:rPr lang="ko-KR" altLang="en-US" dirty="0"/>
              <a:t>가상 머신 용 기계어를 담는 포맷</a:t>
            </a:r>
          </a:p>
        </p:txBody>
      </p:sp>
    </p:spTree>
    <p:extLst>
      <p:ext uri="{BB962C8B-B14F-4D97-AF65-F5344CB8AC3E}">
        <p14:creationId xmlns:p14="http://schemas.microsoft.com/office/powerpoint/2010/main" val="36268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62289-24EC-45A2-8535-4A693F1B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압축 포맷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B8F58-E715-4A09-B3A7-2F8603CEE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컨테이너와 실제 압축 알고리즘 </a:t>
            </a:r>
            <a:r>
              <a:rPr lang="en-US" altLang="ko-KR" dirty="0"/>
              <a:t>2</a:t>
            </a:r>
            <a:r>
              <a:rPr lang="ko-KR" altLang="en-US" dirty="0"/>
              <a:t>파트로 나뉘어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zip</a:t>
            </a:r>
          </a:p>
          <a:p>
            <a:r>
              <a:rPr lang="en-US" altLang="ko-KR" dirty="0"/>
              <a:t>tar.gz</a:t>
            </a:r>
          </a:p>
          <a:p>
            <a:r>
              <a:rPr lang="en-US" altLang="ko-KR" dirty="0" err="1"/>
              <a:t>rar</a:t>
            </a:r>
            <a:endParaRPr lang="en-US" altLang="ko-KR" dirty="0"/>
          </a:p>
          <a:p>
            <a:r>
              <a:rPr lang="en-US" altLang="ko-KR" dirty="0" err="1"/>
              <a:t>alz</a:t>
            </a:r>
            <a:r>
              <a:rPr lang="en-US" altLang="ko-KR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395530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FFDC0-01B4-4228-97FB-4BB230D8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zip </a:t>
            </a:r>
            <a:r>
              <a:rPr lang="ko-KR" altLang="en-US" dirty="0"/>
              <a:t>읽고 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C14D0-8B41-46B4-BDDD-FAAC44120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17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6334C-82AE-4E89-851A-C05860A3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다음시간</a:t>
            </a:r>
            <a:r>
              <a:rPr lang="en-US" altLang="ko-KR" dirty="0"/>
              <a:t>: </a:t>
            </a:r>
            <a:r>
              <a:rPr lang="ko-KR" altLang="en-US" dirty="0"/>
              <a:t>네트워킹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9D331-DBDF-491E-A70D-ADFADE611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OSI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계층</a:t>
            </a:r>
            <a:endParaRPr lang="en-US" altLang="ko-KR" dirty="0"/>
          </a:p>
          <a:p>
            <a:r>
              <a:rPr lang="ko-KR" altLang="en-US" dirty="0"/>
              <a:t>블루투스</a:t>
            </a:r>
            <a:endParaRPr lang="en-US" altLang="ko-KR" dirty="0"/>
          </a:p>
          <a:p>
            <a:r>
              <a:rPr lang="en-US" altLang="ko-KR" dirty="0"/>
              <a:t>OBEX</a:t>
            </a:r>
          </a:p>
          <a:p>
            <a:r>
              <a:rPr lang="en-US" altLang="ko-KR" dirty="0"/>
              <a:t>OPP</a:t>
            </a:r>
          </a:p>
          <a:p>
            <a:r>
              <a:rPr lang="en-US" altLang="ko-KR" dirty="0"/>
              <a:t>FTP</a:t>
            </a:r>
          </a:p>
          <a:p>
            <a:r>
              <a:rPr lang="ko-KR" altLang="en-US" dirty="0"/>
              <a:t>소켓</a:t>
            </a:r>
            <a:endParaRPr lang="en-US" altLang="ko-KR" dirty="0"/>
          </a:p>
          <a:p>
            <a:r>
              <a:rPr lang="en-US" altLang="ko-KR" dirty="0"/>
              <a:t>HTTP..</a:t>
            </a:r>
          </a:p>
        </p:txBody>
      </p:sp>
    </p:spTree>
    <p:extLst>
      <p:ext uri="{BB962C8B-B14F-4D97-AF65-F5344CB8AC3E}">
        <p14:creationId xmlns:p14="http://schemas.microsoft.com/office/powerpoint/2010/main" val="2985936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F00B539-4A94-4122-BFF2-326BF4F678F5}"/>
              </a:ext>
            </a:extLst>
          </p:cNvPr>
          <p:cNvSpPr/>
          <p:nvPr/>
        </p:nvSpPr>
        <p:spPr>
          <a:xfrm>
            <a:off x="251011" y="1999128"/>
            <a:ext cx="1631576" cy="162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extern int a;</a:t>
            </a:r>
          </a:p>
          <a:p>
            <a:pPr algn="ctr"/>
            <a:r>
              <a:rPr lang="en-US" altLang="ko-KR" dirty="0"/>
              <a:t>{}</a:t>
            </a:r>
          </a:p>
          <a:p>
            <a:pPr algn="ctr"/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07DA26-CCAD-4BCD-8A76-ABD55AE0BF1E}"/>
              </a:ext>
            </a:extLst>
          </p:cNvPr>
          <p:cNvSpPr/>
          <p:nvPr/>
        </p:nvSpPr>
        <p:spPr>
          <a:xfrm>
            <a:off x="2483223" y="2106705"/>
            <a:ext cx="1631576" cy="162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F37105-CFE1-4517-8C40-A1FC1F4E27BA}"/>
              </a:ext>
            </a:extLst>
          </p:cNvPr>
          <p:cNvSpPr/>
          <p:nvPr/>
        </p:nvSpPr>
        <p:spPr>
          <a:xfrm>
            <a:off x="6732493" y="2173941"/>
            <a:ext cx="1631576" cy="251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8E40A2-00C1-45F4-B216-EF0E873C6477}"/>
              </a:ext>
            </a:extLst>
          </p:cNvPr>
          <p:cNvSpPr/>
          <p:nvPr/>
        </p:nvSpPr>
        <p:spPr>
          <a:xfrm>
            <a:off x="251011" y="4065492"/>
            <a:ext cx="1631576" cy="162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static int </a:t>
            </a:r>
          </a:p>
          <a:p>
            <a:pPr algn="ctr"/>
            <a:r>
              <a:rPr lang="en-US" altLang="ko-KR" dirty="0"/>
              <a:t>a;</a:t>
            </a:r>
          </a:p>
          <a:p>
            <a:pPr algn="ctr"/>
            <a:r>
              <a:rPr lang="en-US" altLang="ko-KR" dirty="0"/>
              <a:t>{}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44513A-F868-4995-B563-1195AECBF2BC}"/>
              </a:ext>
            </a:extLst>
          </p:cNvPr>
          <p:cNvSpPr/>
          <p:nvPr/>
        </p:nvSpPr>
        <p:spPr>
          <a:xfrm>
            <a:off x="2483223" y="4065492"/>
            <a:ext cx="1631576" cy="162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</a:p>
          <a:p>
            <a:pPr algn="ctr"/>
            <a:r>
              <a:rPr lang="en-US" altLang="ko-KR" dirty="0"/>
              <a:t>obj</a:t>
            </a:r>
          </a:p>
        </p:txBody>
      </p:sp>
    </p:spTree>
    <p:extLst>
      <p:ext uri="{BB962C8B-B14F-4D97-AF65-F5344CB8AC3E}">
        <p14:creationId xmlns:p14="http://schemas.microsoft.com/office/powerpoint/2010/main" val="304398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95B34-7F76-4C80-BDF1-40A2F1B2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인코딩 </a:t>
            </a:r>
            <a:r>
              <a:rPr lang="en-US" altLang="ko-KR" dirty="0"/>
              <a:t>/ </a:t>
            </a:r>
            <a:r>
              <a:rPr lang="ko-KR" altLang="en-US" dirty="0"/>
              <a:t>디코딩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7ED24A-766D-4C96-9D32-F908602BD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사람이 인지할 수 있는 아날로그 정보 </a:t>
            </a:r>
            <a:r>
              <a:rPr lang="en-US" altLang="ko-KR" dirty="0"/>
              <a:t>-&gt; </a:t>
            </a:r>
            <a:r>
              <a:rPr lang="ko-KR" altLang="en-US" dirty="0"/>
              <a:t>디지털 정보로 구성 </a:t>
            </a:r>
            <a:r>
              <a:rPr lang="en-US" altLang="ko-KR" dirty="0"/>
              <a:t>: </a:t>
            </a:r>
            <a:r>
              <a:rPr lang="ko-KR" altLang="en-US" dirty="0"/>
              <a:t>인코딩</a:t>
            </a:r>
            <a:endParaRPr lang="en-US" altLang="ko-KR" dirty="0"/>
          </a:p>
          <a:p>
            <a:r>
              <a:rPr lang="ko-KR" altLang="en-US" dirty="0"/>
              <a:t>반대 </a:t>
            </a:r>
            <a:r>
              <a:rPr lang="en-US" altLang="ko-KR" dirty="0"/>
              <a:t>: </a:t>
            </a:r>
            <a:r>
              <a:rPr lang="ko-KR" altLang="en-US" dirty="0"/>
              <a:t>디코딩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인코딩 과정에서 압축이 되는 경우가 많음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91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7573C-D7A4-4CA5-A367-54C1FE2B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9657C-B870-4D1E-8F5C-777BC3503427}"/>
              </a:ext>
            </a:extLst>
          </p:cNvPr>
          <p:cNvSpPr txBox="1"/>
          <p:nvPr/>
        </p:nvSpPr>
        <p:spPr>
          <a:xfrm>
            <a:off x="4222376" y="1794436"/>
            <a:ext cx="4813369" cy="4475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/>
              <a:t>tone = </a:t>
            </a:r>
            <a:r>
              <a:rPr lang="en-US" altLang="ko-KR" sz="1600" dirty="0" err="1"/>
              <a:t>wave.open</a:t>
            </a:r>
            <a:r>
              <a:rPr lang="en-US" altLang="ko-KR" sz="1600" dirty="0"/>
              <a:t>("tone.wav", "w")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1</a:t>
            </a:r>
          </a:p>
          <a:p>
            <a:pPr>
              <a:lnSpc>
                <a:spcPct val="120000"/>
              </a:lnSpc>
            </a:pPr>
            <a:r>
              <a:rPr lang="en-US" altLang="ko-KR" sz="1600" dirty="0" err="1"/>
              <a:t>tone.setframerate</a:t>
            </a:r>
            <a:r>
              <a:rPr lang="en-US" altLang="ko-KR" sz="1600" dirty="0"/>
              <a:t>(framerate)</a:t>
            </a:r>
          </a:p>
          <a:p>
            <a:pPr>
              <a:lnSpc>
                <a:spcPct val="120000"/>
              </a:lnSpc>
            </a:pPr>
            <a:r>
              <a:rPr lang="en-US" altLang="ko-KR" sz="1600" dirty="0" err="1"/>
              <a:t>tone.setnchannels</a:t>
            </a:r>
            <a:r>
              <a:rPr lang="en-US" altLang="ko-KR" sz="1600" dirty="0"/>
              <a:t>(1)</a:t>
            </a:r>
          </a:p>
          <a:p>
            <a:pPr>
              <a:lnSpc>
                <a:spcPct val="120000"/>
              </a:lnSpc>
            </a:pPr>
            <a:r>
              <a:rPr lang="en-US" altLang="ko-KR" sz="1600" dirty="0" err="1"/>
              <a:t>tone.setsampwidth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sampwidth</a:t>
            </a:r>
            <a:r>
              <a:rPr lang="en-US" altLang="ko-KR" sz="1600" dirty="0"/>
              <a:t>)</a:t>
            </a:r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en-US" altLang="ko-KR" sz="1600" dirty="0"/>
              <a:t>packed = </a:t>
            </a:r>
            <a:r>
              <a:rPr lang="en-US" altLang="ko-KR" sz="1600" dirty="0" err="1"/>
              <a:t>bytearray</a:t>
            </a:r>
            <a:r>
              <a:rPr lang="en-US" altLang="ko-KR" sz="1600" dirty="0"/>
              <a:t>(b'')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range(n) :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    t =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/ framerate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    y = int(volume * </a:t>
            </a:r>
            <a:r>
              <a:rPr lang="en-US" altLang="ko-KR" sz="1600" dirty="0" err="1"/>
              <a:t>math.sin</a:t>
            </a:r>
            <a:r>
              <a:rPr lang="en-US" altLang="ko-KR" sz="1600" dirty="0"/>
              <a:t>(2*</a:t>
            </a:r>
            <a:r>
              <a:rPr lang="en-US" altLang="ko-KR" sz="1600" dirty="0" err="1"/>
              <a:t>math.pi</a:t>
            </a:r>
            <a:r>
              <a:rPr lang="en-US" altLang="ko-KR" sz="1600" dirty="0"/>
              <a:t> * frequency * t))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    </a:t>
            </a:r>
            <a:r>
              <a:rPr lang="en-US" altLang="ko-KR" sz="1600" dirty="0" err="1"/>
              <a:t>packed.extend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struct.pack</a:t>
            </a:r>
            <a:r>
              <a:rPr lang="en-US" altLang="ko-KR" sz="1600" dirty="0"/>
              <a:t>('&lt;h', y))</a:t>
            </a:r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en-US" altLang="ko-KR" sz="1600" dirty="0" err="1"/>
              <a:t>tone.writeframesraw</a:t>
            </a:r>
            <a:r>
              <a:rPr lang="en-US" altLang="ko-KR" sz="1600" dirty="0"/>
              <a:t>(packed)</a:t>
            </a:r>
          </a:p>
          <a:p>
            <a:pPr>
              <a:lnSpc>
                <a:spcPct val="120000"/>
              </a:lnSpc>
            </a:pPr>
            <a:r>
              <a:rPr lang="en-US" altLang="ko-KR" sz="1600" dirty="0" err="1"/>
              <a:t>tone.close</a:t>
            </a:r>
            <a:r>
              <a:rPr lang="en-US" altLang="ko-KR" sz="1600" dirty="0"/>
              <a:t>()</a:t>
            </a:r>
            <a:endParaRPr lang="ko-KR" altLang="en-US" sz="1600" dirty="0"/>
          </a:p>
          <a:p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BE8F7-A707-4592-8FEE-800113ADFD48}"/>
              </a:ext>
            </a:extLst>
          </p:cNvPr>
          <p:cNvSpPr txBox="1"/>
          <p:nvPr/>
        </p:nvSpPr>
        <p:spPr>
          <a:xfrm>
            <a:off x="439271" y="2008094"/>
            <a:ext cx="3648635" cy="3985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/>
              <a:t>import wave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import struct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import math</a:t>
            </a:r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en-US" altLang="ko-KR" sz="1600" dirty="0"/>
              <a:t>frequency = 440   # Hz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amplitude = 0.5   # 0 to 1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duration = 3      # seconds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framerate = 8000</a:t>
            </a:r>
          </a:p>
          <a:p>
            <a:pPr>
              <a:lnSpc>
                <a:spcPct val="120000"/>
              </a:lnSpc>
            </a:pPr>
            <a:r>
              <a:rPr lang="en-US" altLang="ko-KR" sz="1600" dirty="0" err="1"/>
              <a:t>sampwidth</a:t>
            </a:r>
            <a:r>
              <a:rPr lang="en-US" altLang="ko-KR" sz="1600" dirty="0"/>
              <a:t> = 2</a:t>
            </a:r>
          </a:p>
          <a:p>
            <a:pPr>
              <a:lnSpc>
                <a:spcPct val="120000"/>
              </a:lnSpc>
            </a:pPr>
            <a:r>
              <a:rPr lang="en-US" altLang="ko-KR" sz="1600" dirty="0" err="1"/>
              <a:t>maxVolume</a:t>
            </a:r>
            <a:r>
              <a:rPr lang="en-US" altLang="ko-KR" sz="1600" dirty="0"/>
              <a:t> = 2**(</a:t>
            </a:r>
            <a:r>
              <a:rPr lang="en-US" altLang="ko-KR" sz="1600" dirty="0" err="1"/>
              <a:t>sampwidth</a:t>
            </a:r>
            <a:r>
              <a:rPr lang="en-US" altLang="ko-KR" sz="1600" dirty="0"/>
              <a:t>*8 - 1) - 1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volume = int(amplitude * </a:t>
            </a:r>
            <a:r>
              <a:rPr lang="en-US" altLang="ko-KR" sz="1600" dirty="0" err="1"/>
              <a:t>maxVolume</a:t>
            </a:r>
            <a:r>
              <a:rPr lang="en-US" altLang="ko-KR" sz="160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n = int(duration * framerate)   # number of frames</a:t>
            </a:r>
          </a:p>
        </p:txBody>
      </p:sp>
    </p:spTree>
    <p:extLst>
      <p:ext uri="{BB962C8B-B14F-4D97-AF65-F5344CB8AC3E}">
        <p14:creationId xmlns:p14="http://schemas.microsoft.com/office/powerpoint/2010/main" val="292553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60744-C140-4B9F-A284-FC2FC537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A5692-32CE-40FB-B7AA-ECFBCFDD1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channel : </a:t>
            </a:r>
            <a:r>
              <a:rPr lang="ko-KR" altLang="en-US" dirty="0" err="1"/>
              <a:t>모노</a:t>
            </a:r>
            <a:r>
              <a:rPr lang="en-US" altLang="ko-KR" dirty="0"/>
              <a:t>, </a:t>
            </a:r>
            <a:r>
              <a:rPr lang="ko-KR" altLang="en-US" dirty="0"/>
              <a:t>스테레오</a:t>
            </a:r>
            <a:r>
              <a:rPr lang="en-US" altLang="ko-KR" dirty="0"/>
              <a:t>, </a:t>
            </a:r>
            <a:r>
              <a:rPr lang="ko-KR" altLang="en-US" dirty="0"/>
              <a:t>서라운드</a:t>
            </a:r>
            <a:r>
              <a:rPr lang="en-US" altLang="ko-KR" dirty="0"/>
              <a:t>….</a:t>
            </a:r>
          </a:p>
          <a:p>
            <a:r>
              <a:rPr lang="en-US" altLang="ko-KR" dirty="0"/>
              <a:t>frame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각 채널에서의 샘플</a:t>
            </a:r>
            <a:endParaRPr lang="en-US" altLang="ko-KR" dirty="0"/>
          </a:p>
          <a:p>
            <a:r>
              <a:rPr lang="en-US" altLang="ko-KR" dirty="0"/>
              <a:t>frame size : channel * sample width</a:t>
            </a:r>
          </a:p>
          <a:p>
            <a:r>
              <a:rPr lang="en-US" altLang="ko-KR" dirty="0"/>
              <a:t>sample</a:t>
            </a:r>
            <a:r>
              <a:rPr lang="ko-KR" altLang="en-US" dirty="0"/>
              <a:t> </a:t>
            </a:r>
            <a:r>
              <a:rPr lang="en-US" altLang="ko-KR" dirty="0"/>
              <a:t>rate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초당 채널 당 샘플 수</a:t>
            </a:r>
            <a:endParaRPr lang="en-US" altLang="ko-KR" dirty="0"/>
          </a:p>
          <a:p>
            <a:r>
              <a:rPr lang="en-US" altLang="ko-KR" dirty="0"/>
              <a:t>frame rate : </a:t>
            </a:r>
            <a:r>
              <a:rPr lang="ko-KR" altLang="en-US" dirty="0"/>
              <a:t>초당 프레임 수</a:t>
            </a:r>
            <a:endParaRPr lang="en-US" altLang="ko-KR" dirty="0"/>
          </a:p>
          <a:p>
            <a:r>
              <a:rPr lang="en-US" altLang="ko-KR" dirty="0"/>
              <a:t>sample width : </a:t>
            </a:r>
            <a:r>
              <a:rPr lang="ko-KR" altLang="en-US" dirty="0"/>
              <a:t>한 </a:t>
            </a:r>
            <a:r>
              <a:rPr lang="ko-KR" altLang="en-US" dirty="0" err="1"/>
              <a:t>샘플당</a:t>
            </a:r>
            <a:r>
              <a:rPr lang="ko-KR" altLang="en-US" dirty="0"/>
              <a:t> 크기</a:t>
            </a:r>
          </a:p>
        </p:txBody>
      </p:sp>
    </p:spTree>
    <p:extLst>
      <p:ext uri="{BB962C8B-B14F-4D97-AF65-F5344CB8AC3E}">
        <p14:creationId xmlns:p14="http://schemas.microsoft.com/office/powerpoint/2010/main" val="27468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F5C08-B570-40C8-86B2-ED72EC720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유사 </a:t>
            </a:r>
            <a:r>
              <a:rPr lang="en-US" altLang="ko-KR" dirty="0"/>
              <a:t>midi</a:t>
            </a:r>
            <a:r>
              <a:rPr lang="ko-KR" altLang="en-US" dirty="0"/>
              <a:t>를 읽어 </a:t>
            </a:r>
            <a:r>
              <a:rPr lang="en-US" altLang="ko-KR" dirty="0"/>
              <a:t>wav</a:t>
            </a:r>
            <a:r>
              <a:rPr lang="ko-KR" altLang="en-US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E975F-5C3F-4EA5-8F49-D244D440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텍스트 파싱</a:t>
            </a:r>
            <a:endParaRPr lang="en-US" altLang="ko-KR" dirty="0"/>
          </a:p>
          <a:p>
            <a:r>
              <a:rPr lang="ko-KR" altLang="en-US" dirty="0"/>
              <a:t>주파수 생성</a:t>
            </a:r>
            <a:endParaRPr lang="en-US" altLang="ko-KR" dirty="0"/>
          </a:p>
          <a:p>
            <a:r>
              <a:rPr lang="en-US" altLang="ko-KR" dirty="0"/>
              <a:t>wav </a:t>
            </a:r>
            <a:r>
              <a:rPr lang="ko-KR" altLang="en-US" dirty="0"/>
              <a:t>작성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https://docs.python.org/2/library/struct.html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0776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DAA34-604D-43B9-BDEF-6287302C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동영상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A9A4B8-09FF-4C76-A038-A4ECA344D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소리 데이터와 복수의 그림 데이터를 묶는 포맷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컨테이너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93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853C4-D82D-47A0-B77F-DBF30B4E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ffmpeg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0E79F-51AD-4F34-8177-DF353B34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FFmpeg</a:t>
            </a:r>
            <a:r>
              <a:rPr lang="en-US" altLang="ko-KR" dirty="0"/>
              <a:t> is a </a:t>
            </a:r>
            <a:r>
              <a:rPr lang="en-US" altLang="ko-KR" dirty="0">
                <a:hlinkClick r:id="rId2" tooltip="Free and open-source software"/>
              </a:rPr>
              <a:t>free and open-source</a:t>
            </a:r>
            <a:r>
              <a:rPr lang="en-US" altLang="ko-KR" dirty="0"/>
              <a:t> project consisting of a vast software suite of </a:t>
            </a:r>
            <a:r>
              <a:rPr lang="en-US" altLang="ko-KR" dirty="0">
                <a:hlinkClick r:id="rId3" tooltip="Library (computing)"/>
              </a:rPr>
              <a:t>libraries</a:t>
            </a:r>
            <a:r>
              <a:rPr lang="en-US" altLang="ko-KR" dirty="0"/>
              <a:t> and </a:t>
            </a:r>
            <a:r>
              <a:rPr lang="en-US" altLang="ko-KR" dirty="0">
                <a:hlinkClick r:id="rId4" tooltip="Computer program"/>
              </a:rPr>
              <a:t>programs</a:t>
            </a:r>
            <a:r>
              <a:rPr lang="en-US" altLang="ko-KR" dirty="0"/>
              <a:t> for handling video, audio, and other </a:t>
            </a:r>
            <a:r>
              <a:rPr lang="en-US" altLang="ko-KR" dirty="0">
                <a:hlinkClick r:id="rId5" tooltip="Multimedia"/>
              </a:rPr>
              <a:t>multimedia</a:t>
            </a:r>
            <a:r>
              <a:rPr lang="en-US" altLang="ko-KR" dirty="0"/>
              <a:t> files and streams.</a:t>
            </a:r>
          </a:p>
          <a:p>
            <a:endParaRPr lang="en-US" altLang="ko-KR" dirty="0"/>
          </a:p>
          <a:p>
            <a:r>
              <a:rPr lang="ko-KR" altLang="en-US" dirty="0"/>
              <a:t>커맨드라인 툴이기도 하고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프로그램 내에서 사용하는 라이브러리처럼 사용도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16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7B2C4-EDB8-4E56-A054-53CE8A21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 밖의 특별한 텍스트 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14B740-155D-4A15-8708-8C721D04E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csv (comma separated values)</a:t>
            </a:r>
          </a:p>
          <a:p>
            <a:r>
              <a:rPr lang="en-US" altLang="ko-KR" dirty="0"/>
              <a:t>json (</a:t>
            </a:r>
            <a:r>
              <a:rPr lang="en-US" altLang="ko-KR" dirty="0" err="1"/>
              <a:t>javascript</a:t>
            </a:r>
            <a:r>
              <a:rPr lang="en-US" altLang="ko-KR" dirty="0"/>
              <a:t> object notation)</a:t>
            </a:r>
          </a:p>
          <a:p>
            <a:r>
              <a:rPr lang="en-US" altLang="ko-KR" dirty="0"/>
              <a:t>xml (extensible markup language)</a:t>
            </a:r>
          </a:p>
          <a:p>
            <a:r>
              <a:rPr lang="en-US" altLang="ko-KR" dirty="0"/>
              <a:t>html (hypertext markup language)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4093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12763-EC9A-4802-A9AA-BB46F47D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바이너리 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226EA-9DEB-4D81-A09D-8C8A31CC7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사람이 읽을 수 없는 포맷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기계어로 되어 있거나</a:t>
            </a:r>
            <a:r>
              <a:rPr lang="en-US" altLang="ko-KR" dirty="0"/>
              <a:t>, </a:t>
            </a:r>
            <a:r>
              <a:rPr lang="ko-KR" altLang="en-US" dirty="0"/>
              <a:t>압축</a:t>
            </a:r>
            <a:r>
              <a:rPr lang="en-US" altLang="ko-KR" dirty="0"/>
              <a:t>, </a:t>
            </a:r>
            <a:r>
              <a:rPr lang="ko-KR" altLang="en-US" dirty="0"/>
              <a:t>암호화 등이 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0095A4-12C1-4BD2-8C8E-40BBBC459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929" y="3191933"/>
            <a:ext cx="45339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077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2440"/>
      </a:dk2>
      <a:lt2>
        <a:srgbClr val="E3E8E2"/>
      </a:lt2>
      <a:accent1>
        <a:srgbClr val="D56EEE"/>
      </a:accent1>
      <a:accent2>
        <a:srgbClr val="EB4EC8"/>
      </a:accent2>
      <a:accent3>
        <a:srgbClr val="EE6E9C"/>
      </a:accent3>
      <a:accent4>
        <a:srgbClr val="EB564E"/>
      </a:accent4>
      <a:accent5>
        <a:srgbClr val="E98E3C"/>
      </a:accent5>
      <a:accent6>
        <a:srgbClr val="B2A53B"/>
      </a:accent6>
      <a:hlink>
        <a:srgbClr val="628F57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443</Words>
  <Application>Microsoft Office PowerPoint</Application>
  <PresentationFormat>와이드스크린</PresentationFormat>
  <Paragraphs>99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Calibri</vt:lpstr>
      <vt:lpstr>Calibri Light</vt:lpstr>
      <vt:lpstr>RetrospectVTI</vt:lpstr>
      <vt:lpstr>SPLIT 6차</vt:lpstr>
      <vt:lpstr>인코딩 / 디코딩</vt:lpstr>
      <vt:lpstr>wave</vt:lpstr>
      <vt:lpstr>용어</vt:lpstr>
      <vt:lpstr>유사 midi를 읽어 wav 만들기</vt:lpstr>
      <vt:lpstr>동영상</vt:lpstr>
      <vt:lpstr>ffmpeg</vt:lpstr>
      <vt:lpstr>그 밖의 특별한 텍스트 문서</vt:lpstr>
      <vt:lpstr>바이너리 파일</vt:lpstr>
      <vt:lpstr>실행 파일 포맷</vt:lpstr>
      <vt:lpstr>PE 포맷</vt:lpstr>
      <vt:lpstr>ELF 포맷</vt:lpstr>
      <vt:lpstr>dex 포맷</vt:lpstr>
      <vt:lpstr>압축 포맷</vt:lpstr>
      <vt:lpstr>zip 읽고 쓰기</vt:lpstr>
      <vt:lpstr>다음시간: 네트워킹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SPLIT 6차</dc:title>
  <dc:creator>양현서</dc:creator>
  <cp:lastModifiedBy>양현서</cp:lastModifiedBy>
  <cp:revision>31</cp:revision>
  <dcterms:created xsi:type="dcterms:W3CDTF">2019-07-25T13:57:43Z</dcterms:created>
  <dcterms:modified xsi:type="dcterms:W3CDTF">2019-07-30T01:59:42Z</dcterms:modified>
</cp:coreProperties>
</file>