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7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7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9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5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IP_file_form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si-model-jb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fault.com/questions/10235/what-is-the-osi-model-and-how-does-it-apply-to-todays-network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271682/ftp-bluetooth-and-stm32f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brary_(computing)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ltimedia" TargetMode="External"/><Relationship Id="rId4" Type="http://schemas.openxmlformats.org/officeDocument/2006/relationships/hyperlink" Target="https://en.wikipedia.org/wiki/Computer_progra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920A6-E81A-495E-B843-4397903F5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4" b="887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D858BA-1766-48AC-A87A-E34C05DC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altLang="ko-KR" sz="4400">
                <a:solidFill>
                  <a:schemeClr val="tx1"/>
                </a:solidFill>
              </a:rPr>
              <a:t>SPLIT 6</a:t>
            </a:r>
            <a:r>
              <a:rPr lang="ko-KR" altLang="en-US" sz="4400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FC827-AE0B-47A5-82E0-7452F1E9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altLang="ko-KR" sz="2000"/>
              <a:t>SNU split 6</a:t>
            </a:r>
            <a:r>
              <a:rPr lang="ko-KR" altLang="en-US" sz="2000"/>
              <a:t>차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26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6F22-6EF9-4EF6-8C9D-708B42B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파일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DE06B-62D3-4F24-AE91-DF6B64E7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</a:t>
            </a:r>
          </a:p>
          <a:p>
            <a:r>
              <a:rPr lang="en-US" altLang="ko-KR" dirty="0"/>
              <a:t>ELF</a:t>
            </a:r>
          </a:p>
          <a:p>
            <a:r>
              <a:rPr lang="en-US" altLang="ko-KR" dirty="0" err="1"/>
              <a:t>dex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5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E5BD5-1E02-4A2F-BB58-3CF2AEFA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E6B03-9574-407E-A0B0-EC6082D8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마이크로소프트의 기계어 파일 포맷</a:t>
            </a:r>
            <a:endParaRPr lang="en-US" altLang="ko-KR" dirty="0"/>
          </a:p>
          <a:p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sys,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56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61CE-9896-4CF1-934A-B863DC3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ELF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75AE-BA08-441E-AD62-E02C9118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/ </a:t>
            </a:r>
            <a:r>
              <a:rPr lang="ko-KR" altLang="en-US" dirty="0"/>
              <a:t>맥 계열의 기계어 파일 포맷</a:t>
            </a:r>
          </a:p>
        </p:txBody>
      </p:sp>
    </p:spTree>
    <p:extLst>
      <p:ext uri="{BB962C8B-B14F-4D97-AF65-F5344CB8AC3E}">
        <p14:creationId xmlns:p14="http://schemas.microsoft.com/office/powerpoint/2010/main" val="146170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E0A47-9DF1-4273-953B-5584980E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9FCBB-180E-4332-AD98-AD76D8B5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 err="1"/>
              <a:t>dex</a:t>
            </a:r>
            <a:r>
              <a:rPr lang="en-US" altLang="ko-KR" dirty="0"/>
              <a:t> </a:t>
            </a:r>
            <a:r>
              <a:rPr lang="ko-KR" altLang="en-US" dirty="0"/>
              <a:t>가상 머신 용 기계어를 담는 포맷</a:t>
            </a:r>
          </a:p>
        </p:txBody>
      </p:sp>
    </p:spTree>
    <p:extLst>
      <p:ext uri="{BB962C8B-B14F-4D97-AF65-F5344CB8AC3E}">
        <p14:creationId xmlns:p14="http://schemas.microsoft.com/office/powerpoint/2010/main" val="36268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62289-24EC-45A2-8535-4A693F1B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8F58-E715-4A09-B3A7-2F8603CE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컨테이너와 실제 압축 알고리즘 </a:t>
            </a:r>
            <a:r>
              <a:rPr lang="en-US" altLang="ko-KR" dirty="0"/>
              <a:t>2</a:t>
            </a:r>
            <a:r>
              <a:rPr lang="ko-KR" altLang="en-US" dirty="0"/>
              <a:t>파트로 나뉘어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zip</a:t>
            </a:r>
          </a:p>
          <a:p>
            <a:r>
              <a:rPr lang="en-US" altLang="ko-KR" dirty="0"/>
              <a:t>tar.gz</a:t>
            </a:r>
          </a:p>
          <a:p>
            <a:r>
              <a:rPr lang="en-US" altLang="ko-KR" dirty="0" err="1"/>
              <a:t>rar</a:t>
            </a:r>
            <a:endParaRPr lang="en-US" altLang="ko-KR" dirty="0"/>
          </a:p>
          <a:p>
            <a:r>
              <a:rPr lang="en-US" altLang="ko-KR" dirty="0" err="1"/>
              <a:t>alz</a:t>
            </a:r>
            <a:r>
              <a:rPr lang="en-US" altLang="ko-KR" dirty="0"/>
              <a:t>….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BC28AF-53B4-4989-9FC8-A3DD9B1B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43350" y="2698671"/>
            <a:ext cx="6248400" cy="3387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8435A-4750-44FD-BAB3-4915420126DA}"/>
              </a:ext>
            </a:extLst>
          </p:cNvPr>
          <p:cNvSpPr txBox="1"/>
          <p:nvPr/>
        </p:nvSpPr>
        <p:spPr>
          <a:xfrm>
            <a:off x="3943350" y="6233489"/>
            <a:ext cx="624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en.wikipedia.org/wiki/ZIP_file_format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9553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FFDC0-01B4-4228-97FB-4BB230D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C14D0-8B41-46B4-BDDD-FAAC4412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 err="1"/>
              <a:t>myzip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(zip</a:t>
            </a:r>
            <a:r>
              <a:rPr lang="ko-KR" altLang="en-US" dirty="0"/>
              <a:t>의 경로</a:t>
            </a:r>
            <a:r>
              <a:rPr lang="en-US" altLang="ko-KR" dirty="0"/>
              <a:t>, </a:t>
            </a:r>
            <a:r>
              <a:rPr lang="ko-KR" altLang="en-US" dirty="0"/>
              <a:t>＇</a:t>
            </a:r>
            <a:r>
              <a:rPr lang="en-US" altLang="ko-KR" dirty="0"/>
              <a:t>w’)</a:t>
            </a:r>
          </a:p>
          <a:p>
            <a:r>
              <a:rPr lang="en-US" altLang="ko-KR" dirty="0" err="1"/>
              <a:t>myzip.write</a:t>
            </a:r>
            <a:r>
              <a:rPr lang="en-US" altLang="ko-KR" dirty="0"/>
              <a:t>(</a:t>
            </a:r>
            <a:r>
              <a:rPr lang="ko-KR" altLang="en-US" dirty="0"/>
              <a:t>파일 경로</a:t>
            </a:r>
            <a:r>
              <a:rPr lang="en-US" altLang="ko-KR" dirty="0"/>
              <a:t>, </a:t>
            </a:r>
            <a:r>
              <a:rPr lang="en-US" altLang="ko-KR" dirty="0" err="1"/>
              <a:t>compress_type</a:t>
            </a:r>
            <a:r>
              <a:rPr lang="en-US" altLang="ko-KR" dirty="0"/>
              <a:t>=</a:t>
            </a:r>
            <a:r>
              <a:rPr lang="en-US" altLang="ko-KR" dirty="0" err="1"/>
              <a:t>zipfile.ZIP_DEFLATED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myzip.close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write</a:t>
            </a:r>
            <a:r>
              <a:rPr lang="ko-KR" altLang="en-US" dirty="0"/>
              <a:t>는 여러가지 변종이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1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334C-82AE-4E89-851A-C05860A3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9D331-DBDF-491E-A70D-ADFADE61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ko-KR" altLang="en-US" dirty="0"/>
              <a:t>블루투스</a:t>
            </a:r>
            <a:endParaRPr lang="en-US" altLang="ko-KR" dirty="0"/>
          </a:p>
          <a:p>
            <a:r>
              <a:rPr lang="en-US" altLang="ko-KR" dirty="0"/>
              <a:t>OBEX</a:t>
            </a:r>
          </a:p>
          <a:p>
            <a:r>
              <a:rPr lang="en-US" altLang="ko-KR" dirty="0"/>
              <a:t>OPP</a:t>
            </a:r>
          </a:p>
          <a:p>
            <a:r>
              <a:rPr lang="en-US" altLang="ko-KR" dirty="0"/>
              <a:t>FTP</a:t>
            </a:r>
          </a:p>
          <a:p>
            <a:r>
              <a:rPr lang="ko-KR" altLang="en-US" dirty="0"/>
              <a:t>소켓</a:t>
            </a:r>
            <a:endParaRPr lang="en-US" altLang="ko-KR" dirty="0"/>
          </a:p>
          <a:p>
            <a:r>
              <a:rPr lang="en-US" altLang="ko-KR" dirty="0"/>
              <a:t>HTTP..</a:t>
            </a:r>
          </a:p>
        </p:txBody>
      </p:sp>
    </p:spTree>
    <p:extLst>
      <p:ext uri="{BB962C8B-B14F-4D97-AF65-F5344CB8AC3E}">
        <p14:creationId xmlns:p14="http://schemas.microsoft.com/office/powerpoint/2010/main" val="29859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24E9EB-4D0E-4CB2-BF5A-7A335F10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OSI 7</a:t>
            </a:r>
            <a:r>
              <a:rPr lang="ko-KR" altLang="en-US" sz="4400">
                <a:solidFill>
                  <a:srgbClr val="FFFFFF"/>
                </a:solidFill>
              </a:rPr>
              <a:t>계층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계산기이(가) 표시된 사진&#10;&#10;자동 생성된 설명">
            <a:extLst>
              <a:ext uri="{FF2B5EF4-FFF2-40B4-BE49-F238E27FC236}">
                <a16:creationId xmlns:a16="http://schemas.microsoft.com/office/drawing/2014/main" id="{BB7FFF50-F648-4842-B66E-D58DA71F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07753" y="640080"/>
            <a:ext cx="4824831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055B-67D7-4EBB-84ED-2BE0591BFD2E}"/>
              </a:ext>
            </a:extLst>
          </p:cNvPr>
          <p:cNvSpPr txBox="1"/>
          <p:nvPr/>
        </p:nvSpPr>
        <p:spPr>
          <a:xfrm>
            <a:off x="7954873" y="6017865"/>
            <a:ext cx="287771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Osi-model-jb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77951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208305-D7E4-4294-A244-DA002BB7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TCP/IP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6825CC-B4D6-4B93-B43F-98B3EE27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</a:t>
            </a:r>
            <a:r>
              <a:rPr lang="ko-KR" altLang="en-US" sz="1800" dirty="0">
                <a:solidFill>
                  <a:srgbClr val="FFFFFF"/>
                </a:solidFill>
              </a:rPr>
              <a:t>계층을 다 구현할 필요가 없기 때문이다</a:t>
            </a:r>
            <a:r>
              <a:rPr lang="en-US" altLang="ko-KR" sz="1800" dirty="0">
                <a:solidFill>
                  <a:srgbClr val="FFFFFF"/>
                </a:solidFill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13A89EAB-8F4C-41F4-A77F-B8ED2F2C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2017" y="2324312"/>
            <a:ext cx="6798082" cy="220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DE22F-4008-4DC0-86F8-DF3622A10863}"/>
              </a:ext>
            </a:extLst>
          </p:cNvPr>
          <p:cNvSpPr txBox="1"/>
          <p:nvPr/>
        </p:nvSpPr>
        <p:spPr>
          <a:xfrm>
            <a:off x="8662388" y="5395761"/>
            <a:ext cx="287771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 dirty="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 dirty="0">
                <a:solidFill>
                  <a:srgbClr val="FFFFFF"/>
                </a:solidFill>
                <a:hlinkClick r:id="rId3" tooltip="https://serverfault.com/questions/10235/what-is-the-osi-model-and-how-does-it-apply-to-todays-net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 dirty="0">
                <a:solidFill>
                  <a:srgbClr val="FFFFFF"/>
                </a:solidFill>
              </a:rPr>
              <a:t>에는 </a:t>
            </a:r>
            <a:r>
              <a:rPr lang="ko-KR" alt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 dirty="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70589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54382C8-1D6A-4849-B741-48DC5C757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4941" y="643467"/>
            <a:ext cx="8382118" cy="505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C63B5-06C7-44E7-8907-C247EEACFDB5}"/>
              </a:ext>
            </a:extLst>
          </p:cNvPr>
          <p:cNvSpPr txBox="1"/>
          <p:nvPr/>
        </p:nvSpPr>
        <p:spPr>
          <a:xfrm>
            <a:off x="7409348" y="5969887"/>
            <a:ext cx="287771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electronics.stackexchange.com/questions/271682/ftp-bluetooth-and-stm32f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51724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95B34-7F76-4C80-BDF1-40A2F1B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인코딩 </a:t>
            </a:r>
            <a:r>
              <a:rPr lang="en-US" altLang="ko-KR" dirty="0"/>
              <a:t>/ </a:t>
            </a:r>
            <a:r>
              <a:rPr lang="ko-KR" altLang="en-US" dirty="0"/>
              <a:t>디코딩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ED24A-766D-4C96-9D32-F908602B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사람이 인지할 수 있는 아날로그 정보 </a:t>
            </a:r>
            <a:r>
              <a:rPr lang="en-US" altLang="ko-KR" dirty="0"/>
              <a:t>-&gt; </a:t>
            </a:r>
            <a:r>
              <a:rPr lang="ko-KR" altLang="en-US" dirty="0"/>
              <a:t>디지털 정보로 구성 </a:t>
            </a:r>
            <a:r>
              <a:rPr lang="en-US" altLang="ko-KR" dirty="0"/>
              <a:t>: </a:t>
            </a:r>
            <a:r>
              <a:rPr lang="ko-KR" altLang="en-US" dirty="0"/>
              <a:t>인코딩</a:t>
            </a:r>
            <a:endParaRPr lang="en-US" altLang="ko-KR" dirty="0"/>
          </a:p>
          <a:p>
            <a:r>
              <a:rPr lang="ko-KR" altLang="en-US" dirty="0"/>
              <a:t>반대 </a:t>
            </a:r>
            <a:r>
              <a:rPr lang="en-US" altLang="ko-KR" dirty="0"/>
              <a:t>: </a:t>
            </a:r>
            <a:r>
              <a:rPr lang="ko-KR" altLang="en-US" dirty="0"/>
              <a:t>디코딩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인코딩 과정에서 압축이 되는 경우가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91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D9C0-A055-43E1-9032-9CD084B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LAN/ WAN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731CB-B040-4684-9DB3-9792BD70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 : Local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</a:p>
          <a:p>
            <a:r>
              <a:rPr lang="en-US" altLang="ko-KR" dirty="0"/>
              <a:t>WAN : Wide Area Network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1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A7F0-0C4B-40DF-BCBE-226C8692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DFFE9-846D-462F-855B-633C1FC5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기다리고 있는 쪽</a:t>
            </a:r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접속하는 쪽</a:t>
            </a:r>
            <a:endParaRPr lang="en-US" altLang="ko-KR" dirty="0"/>
          </a:p>
          <a:p>
            <a:r>
              <a:rPr lang="ko-KR" altLang="en-US" dirty="0" err="1"/>
              <a:t>맥주소</a:t>
            </a:r>
            <a:r>
              <a:rPr lang="en-US" altLang="ko-KR" dirty="0"/>
              <a:t>: </a:t>
            </a:r>
            <a:r>
              <a:rPr lang="ko-KR" altLang="en-US" dirty="0"/>
              <a:t>기기마다 고유한 번호</a:t>
            </a:r>
            <a:endParaRPr lang="en-US" altLang="ko-KR" dirty="0"/>
          </a:p>
          <a:p>
            <a:r>
              <a:rPr lang="ko-KR" altLang="en-US" dirty="0" err="1"/>
              <a:t>아이피주소</a:t>
            </a:r>
            <a:r>
              <a:rPr lang="en-US" altLang="ko-KR" dirty="0"/>
              <a:t>: </a:t>
            </a:r>
            <a:r>
              <a:rPr lang="ko-KR" altLang="en-US" dirty="0"/>
              <a:t>쓰기 좋게 되어 있는 번호</a:t>
            </a:r>
            <a:r>
              <a:rPr lang="en-US" altLang="ko-KR" dirty="0"/>
              <a:t>. </a:t>
            </a:r>
            <a:r>
              <a:rPr lang="ko-KR" altLang="en-US" dirty="0" err="1"/>
              <a:t>할당받아야</a:t>
            </a:r>
            <a:r>
              <a:rPr lang="ko-KR" altLang="en-US" dirty="0"/>
              <a:t> 함</a:t>
            </a:r>
            <a:r>
              <a:rPr lang="en-US" altLang="ko-KR" dirty="0"/>
              <a:t>. Ipv4, Ipv6</a:t>
            </a:r>
          </a:p>
          <a:p>
            <a:r>
              <a:rPr lang="ko-KR" altLang="en-US" dirty="0"/>
              <a:t>포트</a:t>
            </a:r>
            <a:r>
              <a:rPr lang="en-US" altLang="ko-KR" dirty="0"/>
              <a:t>: </a:t>
            </a:r>
            <a:r>
              <a:rPr lang="ko-KR" altLang="en-US" dirty="0"/>
              <a:t>한 컴퓨터 내에서 주소 </a:t>
            </a:r>
            <a:r>
              <a:rPr lang="en-US" altLang="ko-KR" dirty="0"/>
              <a:t>ex: 443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06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A81-9B18-400D-87FA-7D31AF03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TCP/UDP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C8E1DB-075C-4641-98AD-6096B05A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60" y="2390355"/>
            <a:ext cx="4762500" cy="29813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77A097-4B3B-4D58-B332-11A7F6F7B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85504"/>
            <a:ext cx="396274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14326-879C-4B1D-9A9E-27265206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26F6F4-2A88-4AED-91D5-C4930251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3141206"/>
            <a:ext cx="10058400" cy="220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FE88BA-F9E6-4DF9-AB0D-F7C9289B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1902956"/>
            <a:ext cx="2800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692-7E6C-438F-80BF-D775EE45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LAN echo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D2D51-CDC2-4D8D-A4EC-C9BF40347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7165"/>
            <a:ext cx="10058400" cy="7412317"/>
          </a:xfrm>
        </p:spPr>
        <p:txBody>
          <a:bodyPr>
            <a:noAutofit/>
          </a:bodyPr>
          <a:lstStyle/>
          <a:p>
            <a:r>
              <a:rPr lang="en-US" altLang="ko-KR" dirty="0"/>
              <a:t>import socket</a:t>
            </a:r>
          </a:p>
          <a:p>
            <a:r>
              <a:rPr lang="en-US" altLang="ko-KR" dirty="0"/>
              <a:t>HOST = '127.0.0.1'  # Standard loopback interface address (localhost)</a:t>
            </a:r>
          </a:p>
          <a:p>
            <a:r>
              <a:rPr lang="en-US" altLang="ko-KR" dirty="0"/>
              <a:t>PORT = 65432        # Port to listen on (non-privileged ports are &gt; 1023)</a:t>
            </a:r>
          </a:p>
          <a:p>
            <a:endParaRPr lang="en-US" altLang="ko-KR" dirty="0"/>
          </a:p>
          <a:p>
            <a:r>
              <a:rPr lang="en-US" altLang="ko-KR" dirty="0"/>
              <a:t>with </a:t>
            </a:r>
            <a:r>
              <a:rPr lang="en-US" altLang="ko-KR" dirty="0" err="1"/>
              <a:t>socket.socket</a:t>
            </a:r>
            <a:r>
              <a:rPr lang="en-US" altLang="ko-KR" dirty="0"/>
              <a:t>(</a:t>
            </a:r>
            <a:r>
              <a:rPr lang="en-US" altLang="ko-KR" dirty="0" err="1"/>
              <a:t>socket.AF_INET</a:t>
            </a:r>
            <a:r>
              <a:rPr lang="en-US" altLang="ko-KR" dirty="0"/>
              <a:t>, </a:t>
            </a:r>
            <a:r>
              <a:rPr lang="en-US" altLang="ko-KR" dirty="0" err="1"/>
              <a:t>socket.SOCK_STREAM</a:t>
            </a:r>
            <a:r>
              <a:rPr lang="en-US" altLang="ko-KR" dirty="0"/>
              <a:t>) as 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s.bind</a:t>
            </a:r>
            <a:r>
              <a:rPr lang="en-US" altLang="ko-KR" dirty="0"/>
              <a:t>((HOST, PORT))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s.listen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conn, </a:t>
            </a:r>
            <a:r>
              <a:rPr lang="en-US" altLang="ko-KR" dirty="0" err="1"/>
              <a:t>addr</a:t>
            </a:r>
            <a:r>
              <a:rPr lang="en-US" altLang="ko-KR" dirty="0"/>
              <a:t> = </a:t>
            </a:r>
            <a:r>
              <a:rPr lang="en-US" altLang="ko-KR" dirty="0" err="1"/>
              <a:t>s.accept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with conn:</a:t>
            </a:r>
          </a:p>
          <a:p>
            <a:r>
              <a:rPr lang="en-US" altLang="ko-KR" dirty="0"/>
              <a:t>        print('Connected by', 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while True:</a:t>
            </a:r>
          </a:p>
          <a:p>
            <a:r>
              <a:rPr lang="en-US" altLang="ko-KR" dirty="0"/>
              <a:t>            data = </a:t>
            </a:r>
            <a:r>
              <a:rPr lang="en-US" altLang="ko-KR" dirty="0" err="1"/>
              <a:t>conn.recv</a:t>
            </a:r>
            <a:r>
              <a:rPr lang="en-US" altLang="ko-KR" dirty="0"/>
              <a:t>(1024)</a:t>
            </a:r>
          </a:p>
          <a:p>
            <a:r>
              <a:rPr lang="en-US" altLang="ko-KR" dirty="0"/>
              <a:t>            if not data:</a:t>
            </a:r>
          </a:p>
          <a:p>
            <a:r>
              <a:rPr lang="en-US" altLang="ko-KR" dirty="0"/>
              <a:t>                break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conn.sendall</a:t>
            </a:r>
            <a:r>
              <a:rPr lang="en-US" altLang="ko-KR" dirty="0"/>
              <a:t>(data)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59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181B9-D88C-43E5-83EF-97173B9D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LAN echo client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29FB2-1FD9-4F30-A905-B3A1FAAF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import socket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HOST = '127.0.0.1'  # The server's hostname or IP address</a:t>
            </a:r>
          </a:p>
          <a:p>
            <a:pPr lvl="1"/>
            <a:r>
              <a:rPr lang="en-US" altLang="ko-KR" dirty="0"/>
              <a:t>PORT = 65432        # The port used by the server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socket.socket</a:t>
            </a:r>
            <a:r>
              <a:rPr lang="en-US" altLang="ko-KR" dirty="0"/>
              <a:t>(</a:t>
            </a:r>
            <a:r>
              <a:rPr lang="en-US" altLang="ko-KR" dirty="0" err="1"/>
              <a:t>socket.AF_INET</a:t>
            </a:r>
            <a:r>
              <a:rPr lang="en-US" altLang="ko-KR" dirty="0"/>
              <a:t>, </a:t>
            </a:r>
            <a:r>
              <a:rPr lang="en-US" altLang="ko-KR" dirty="0" err="1"/>
              <a:t>socket.SOCK_STREAM</a:t>
            </a:r>
            <a:r>
              <a:rPr lang="en-US" altLang="ko-KR" dirty="0"/>
              <a:t>) as s: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s.connect</a:t>
            </a:r>
            <a:r>
              <a:rPr lang="en-US" altLang="ko-KR" dirty="0"/>
              <a:t>((HOST, PORT))</a:t>
            </a:r>
          </a:p>
          <a:p>
            <a:pPr lvl="1"/>
            <a:r>
              <a:rPr lang="en-US" altLang="ko-KR" dirty="0"/>
              <a:t>    </a:t>
            </a:r>
            <a:r>
              <a:rPr lang="en-US" altLang="ko-KR" dirty="0" err="1"/>
              <a:t>s.sendall</a:t>
            </a:r>
            <a:r>
              <a:rPr lang="en-US" altLang="ko-KR" dirty="0"/>
              <a:t>(</a:t>
            </a:r>
            <a:r>
              <a:rPr lang="en-US" altLang="ko-KR" dirty="0" err="1"/>
              <a:t>b'Hello</a:t>
            </a:r>
            <a:r>
              <a:rPr lang="en-US" altLang="ko-KR" dirty="0"/>
              <a:t>, world')</a:t>
            </a:r>
          </a:p>
          <a:p>
            <a:pPr lvl="1"/>
            <a:r>
              <a:rPr lang="en-US" altLang="ko-KR" dirty="0"/>
              <a:t>    data = </a:t>
            </a:r>
            <a:r>
              <a:rPr lang="en-US" altLang="ko-KR" dirty="0" err="1"/>
              <a:t>s.recv</a:t>
            </a:r>
            <a:r>
              <a:rPr lang="en-US" altLang="ko-KR" dirty="0"/>
              <a:t>(1024)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print('Received', </a:t>
            </a:r>
            <a:r>
              <a:rPr lang="en-US" altLang="ko-KR" dirty="0" err="1"/>
              <a:t>repr</a:t>
            </a:r>
            <a:r>
              <a:rPr lang="en-US" altLang="ko-KR" dirty="0"/>
              <a:t>(data))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30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F00B539-4A94-4122-BFF2-326BF4F678F5}"/>
              </a:ext>
            </a:extLst>
          </p:cNvPr>
          <p:cNvSpPr/>
          <p:nvPr/>
        </p:nvSpPr>
        <p:spPr>
          <a:xfrm>
            <a:off x="251011" y="1999128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 int a;</a:t>
            </a:r>
          </a:p>
          <a:p>
            <a:pPr algn="ctr"/>
            <a:r>
              <a:rPr lang="en-US" altLang="ko-KR" dirty="0"/>
              <a:t>{}</a:t>
            </a:r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7DA26-CCAD-4BCD-8A76-ABD55AE0BF1E}"/>
              </a:ext>
            </a:extLst>
          </p:cNvPr>
          <p:cNvSpPr/>
          <p:nvPr/>
        </p:nvSpPr>
        <p:spPr>
          <a:xfrm>
            <a:off x="2483223" y="2106705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F37105-CFE1-4517-8C40-A1FC1F4E27BA}"/>
              </a:ext>
            </a:extLst>
          </p:cNvPr>
          <p:cNvSpPr/>
          <p:nvPr/>
        </p:nvSpPr>
        <p:spPr>
          <a:xfrm>
            <a:off x="6732493" y="2173941"/>
            <a:ext cx="1631576" cy="251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E40A2-00C1-45F4-B216-EF0E873C6477}"/>
              </a:ext>
            </a:extLst>
          </p:cNvPr>
          <p:cNvSpPr/>
          <p:nvPr/>
        </p:nvSpPr>
        <p:spPr>
          <a:xfrm>
            <a:off x="251011" y="4065492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 int </a:t>
            </a:r>
          </a:p>
          <a:p>
            <a:pPr algn="ctr"/>
            <a:r>
              <a:rPr lang="en-US" altLang="ko-KR" dirty="0"/>
              <a:t>a;</a:t>
            </a:r>
          </a:p>
          <a:p>
            <a:pPr algn="ctr"/>
            <a:r>
              <a:rPr lang="en-US" altLang="ko-KR" dirty="0"/>
              <a:t>{}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4513A-F868-4995-B563-1195AECBF2BC}"/>
              </a:ext>
            </a:extLst>
          </p:cNvPr>
          <p:cNvSpPr/>
          <p:nvPr/>
        </p:nvSpPr>
        <p:spPr>
          <a:xfrm>
            <a:off x="2483223" y="4065492"/>
            <a:ext cx="1631576" cy="162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obj</a:t>
            </a:r>
          </a:p>
        </p:txBody>
      </p:sp>
    </p:spTree>
    <p:extLst>
      <p:ext uri="{BB962C8B-B14F-4D97-AF65-F5344CB8AC3E}">
        <p14:creationId xmlns:p14="http://schemas.microsoft.com/office/powerpoint/2010/main" val="304398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573C-D7A4-4CA5-A367-54C1FE2B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9657C-B870-4D1E-8F5C-777BC3503427}"/>
              </a:ext>
            </a:extLst>
          </p:cNvPr>
          <p:cNvSpPr txBox="1"/>
          <p:nvPr/>
        </p:nvSpPr>
        <p:spPr>
          <a:xfrm>
            <a:off x="4222376" y="1794436"/>
            <a:ext cx="4813369" cy="447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tone = </a:t>
            </a:r>
            <a:r>
              <a:rPr lang="en-US" altLang="ko-KR" sz="1600" dirty="0" err="1"/>
              <a:t>wave.open</a:t>
            </a:r>
            <a:r>
              <a:rPr lang="en-US" altLang="ko-KR" sz="1600" dirty="0"/>
              <a:t>("tone.wav", "w")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tone.setframerate</a:t>
            </a:r>
            <a:r>
              <a:rPr lang="en-US" altLang="ko-KR" sz="1600" dirty="0"/>
              <a:t>(framerate)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tone.setnchannels</a:t>
            </a:r>
            <a:r>
              <a:rPr lang="en-US" altLang="ko-KR" sz="1600" dirty="0"/>
              <a:t>(1)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tone.setsampwidth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sampwidth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packed = </a:t>
            </a:r>
            <a:r>
              <a:rPr lang="en-US" altLang="ko-KR" sz="1600" dirty="0" err="1"/>
              <a:t>bytearray</a:t>
            </a:r>
            <a:r>
              <a:rPr lang="en-US" altLang="ko-KR" sz="1600" dirty="0"/>
              <a:t>(b'')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 :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t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/ framerate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y = int(volume * </a:t>
            </a:r>
            <a:r>
              <a:rPr lang="en-US" altLang="ko-KR" sz="1600" dirty="0" err="1"/>
              <a:t>math.sin</a:t>
            </a:r>
            <a:r>
              <a:rPr lang="en-US" altLang="ko-KR" sz="1600" dirty="0"/>
              <a:t>(2*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frequency * t))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packed.extend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struct.pack</a:t>
            </a:r>
            <a:r>
              <a:rPr lang="en-US" altLang="ko-KR" sz="1600" dirty="0"/>
              <a:t>('&lt;h', y))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tone.writeframesraw</a:t>
            </a:r>
            <a:r>
              <a:rPr lang="en-US" altLang="ko-KR" sz="1600" dirty="0"/>
              <a:t>(packed)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tone.close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BE8F7-A707-4592-8FEE-800113ADFD48}"/>
              </a:ext>
            </a:extLst>
          </p:cNvPr>
          <p:cNvSpPr txBox="1"/>
          <p:nvPr/>
        </p:nvSpPr>
        <p:spPr>
          <a:xfrm>
            <a:off x="439271" y="2008094"/>
            <a:ext cx="3648635" cy="39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import wave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import struct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import math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frequency = 440   # Hz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amplitude = 0.5   # 0 to 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duration = 3      # seconds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framerate = 8000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sampwidth</a:t>
            </a:r>
            <a:r>
              <a:rPr lang="en-US" altLang="ko-KR" sz="1600" dirty="0"/>
              <a:t> = 2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maxVolume</a:t>
            </a:r>
            <a:r>
              <a:rPr lang="en-US" altLang="ko-KR" sz="1600" dirty="0"/>
              <a:t> = 2**(</a:t>
            </a:r>
            <a:r>
              <a:rPr lang="en-US" altLang="ko-KR" sz="1600" dirty="0" err="1"/>
              <a:t>sampwidth</a:t>
            </a:r>
            <a:r>
              <a:rPr lang="en-US" altLang="ko-KR" sz="1600" dirty="0"/>
              <a:t>*8 - 1) - 1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volume = int(amplitude * </a:t>
            </a:r>
            <a:r>
              <a:rPr lang="en-US" altLang="ko-KR" sz="1600" dirty="0" err="1"/>
              <a:t>maxVolume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n = int(duration * framerate)   # number of frames</a:t>
            </a:r>
          </a:p>
        </p:txBody>
      </p:sp>
    </p:spTree>
    <p:extLst>
      <p:ext uri="{BB962C8B-B14F-4D97-AF65-F5344CB8AC3E}">
        <p14:creationId xmlns:p14="http://schemas.microsoft.com/office/powerpoint/2010/main" val="29255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60744-C140-4B9F-A284-FC2FC537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A5692-32CE-40FB-B7AA-ECFBCFDD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channel : </a:t>
            </a:r>
            <a:r>
              <a:rPr lang="ko-KR" altLang="en-US" dirty="0" err="1"/>
              <a:t>모노</a:t>
            </a:r>
            <a:r>
              <a:rPr lang="en-US" altLang="ko-KR" dirty="0"/>
              <a:t>, </a:t>
            </a:r>
            <a:r>
              <a:rPr lang="ko-KR" altLang="en-US" dirty="0"/>
              <a:t>스테레오</a:t>
            </a:r>
            <a:r>
              <a:rPr lang="en-US" altLang="ko-KR" dirty="0"/>
              <a:t>, </a:t>
            </a:r>
            <a:r>
              <a:rPr lang="ko-KR" altLang="en-US" dirty="0"/>
              <a:t>서라운드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채널에서의 샘플</a:t>
            </a:r>
            <a:endParaRPr lang="en-US" altLang="ko-KR" dirty="0"/>
          </a:p>
          <a:p>
            <a:r>
              <a:rPr lang="en-US" altLang="ko-KR" dirty="0"/>
              <a:t>frame size : channel * sample width</a:t>
            </a:r>
          </a:p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초당 채널 당 샘플 수</a:t>
            </a:r>
            <a:endParaRPr lang="en-US" altLang="ko-KR" dirty="0"/>
          </a:p>
          <a:p>
            <a:r>
              <a:rPr lang="en-US" altLang="ko-KR" dirty="0"/>
              <a:t>frame rate : </a:t>
            </a:r>
            <a:r>
              <a:rPr lang="ko-KR" altLang="en-US" dirty="0"/>
              <a:t>초당 프레임 수</a:t>
            </a:r>
            <a:endParaRPr lang="en-US" altLang="ko-KR" dirty="0"/>
          </a:p>
          <a:p>
            <a:r>
              <a:rPr lang="en-US" altLang="ko-KR" dirty="0"/>
              <a:t>sample width : </a:t>
            </a:r>
            <a:r>
              <a:rPr lang="ko-KR" altLang="en-US" dirty="0"/>
              <a:t>한 </a:t>
            </a:r>
            <a:r>
              <a:rPr lang="ko-KR" altLang="en-US" dirty="0" err="1"/>
              <a:t>샘플당</a:t>
            </a:r>
            <a:r>
              <a:rPr lang="ko-KR" altLang="en-US" dirty="0"/>
              <a:t> 크기</a:t>
            </a:r>
          </a:p>
        </p:txBody>
      </p:sp>
    </p:spTree>
    <p:extLst>
      <p:ext uri="{BB962C8B-B14F-4D97-AF65-F5344CB8AC3E}">
        <p14:creationId xmlns:p14="http://schemas.microsoft.com/office/powerpoint/2010/main" val="27468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5C08-B570-40C8-86B2-ED72EC72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</a:t>
            </a:r>
            <a:r>
              <a:rPr lang="en-US" altLang="ko-KR" dirty="0"/>
              <a:t>midi</a:t>
            </a:r>
            <a:r>
              <a:rPr lang="ko-KR" altLang="en-US" dirty="0"/>
              <a:t>를 읽어 </a:t>
            </a:r>
            <a:r>
              <a:rPr lang="en-US" altLang="ko-KR" dirty="0"/>
              <a:t>wav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E975F-5C3F-4EA5-8F49-D244D440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파싱</a:t>
            </a:r>
            <a:endParaRPr lang="en-US" altLang="ko-KR" dirty="0"/>
          </a:p>
          <a:p>
            <a:r>
              <a:rPr lang="ko-KR" altLang="en-US" dirty="0"/>
              <a:t>주파수 생성</a:t>
            </a:r>
            <a:endParaRPr lang="en-US" altLang="ko-KR" dirty="0"/>
          </a:p>
          <a:p>
            <a:r>
              <a:rPr lang="en-US" altLang="ko-KR" dirty="0"/>
              <a:t>wav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https://docs.python.org/2/library/struct.html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A34-604D-43B9-BDEF-6287302C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9A4B8-09FF-4C76-A038-A4ECA34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소리 데이터와 복수의 그림 데이터를 묶는 포맷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컨테이너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9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853C4-D82D-47A0-B77F-DBF30B4E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ffmpeg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0E79F-51AD-4F34-8177-DF353B34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FFmpeg</a:t>
            </a:r>
            <a:r>
              <a:rPr lang="en-US" altLang="ko-KR" dirty="0"/>
              <a:t> is a </a:t>
            </a:r>
            <a:r>
              <a:rPr lang="en-US" altLang="ko-KR" dirty="0">
                <a:hlinkClick r:id="rId2" tooltip="Free and open-source software"/>
              </a:rPr>
              <a:t>free and open-source</a:t>
            </a:r>
            <a:r>
              <a:rPr lang="en-US" altLang="ko-KR" dirty="0"/>
              <a:t> project consisting of a vast software suite of </a:t>
            </a:r>
            <a:r>
              <a:rPr lang="en-US" altLang="ko-KR" dirty="0">
                <a:hlinkClick r:id="rId3" tooltip="Library (computing)"/>
              </a:rPr>
              <a:t>libraries</a:t>
            </a:r>
            <a:r>
              <a:rPr lang="en-US" altLang="ko-KR" dirty="0"/>
              <a:t> and </a:t>
            </a:r>
            <a:r>
              <a:rPr lang="en-US" altLang="ko-KR" dirty="0">
                <a:hlinkClick r:id="rId4" tooltip="Computer program"/>
              </a:rPr>
              <a:t>programs</a:t>
            </a:r>
            <a:r>
              <a:rPr lang="en-US" altLang="ko-KR" dirty="0"/>
              <a:t> for handling video, audio, and other </a:t>
            </a:r>
            <a:r>
              <a:rPr lang="en-US" altLang="ko-KR" dirty="0">
                <a:hlinkClick r:id="rId5" tooltip="Multimedia"/>
              </a:rPr>
              <a:t>multimedia</a:t>
            </a:r>
            <a:r>
              <a:rPr lang="en-US" altLang="ko-KR" dirty="0"/>
              <a:t> files and streams.</a:t>
            </a:r>
          </a:p>
          <a:p>
            <a:endParaRPr lang="en-US" altLang="ko-KR" dirty="0"/>
          </a:p>
          <a:p>
            <a:r>
              <a:rPr lang="ko-KR" altLang="en-US" dirty="0"/>
              <a:t>커맨드라인 툴이기도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프로그램 내에서 사용하는 라이브러리처럼 사용도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6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B2C4-EDB8-4E56-A054-53CE8A21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밖의 특별한 텍스트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4B740-155D-4A15-8708-8C721D04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(comma separated values)</a:t>
            </a:r>
          </a:p>
          <a:p>
            <a:r>
              <a:rPr lang="en-US" altLang="ko-KR" dirty="0"/>
              <a:t>json 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</a:p>
          <a:p>
            <a:r>
              <a:rPr lang="en-US" altLang="ko-KR" dirty="0"/>
              <a:t>xml (extensible markup language)</a:t>
            </a:r>
          </a:p>
          <a:p>
            <a:r>
              <a:rPr lang="en-US" altLang="ko-KR" dirty="0"/>
              <a:t>html (hypertext markup language)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9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12763-EC9A-4802-A9AA-BB46F47D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226EA-9DEB-4D81-A09D-8C8A31CC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사람이 읽을 수 없는 포맷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기계어로 되어 있거나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 등이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095A4-12C1-4BD2-8C8E-40BBBC45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9" y="3191933"/>
            <a:ext cx="4533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7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40"/>
      </a:dk2>
      <a:lt2>
        <a:srgbClr val="E3E8E2"/>
      </a:lt2>
      <a:accent1>
        <a:srgbClr val="D56EEE"/>
      </a:accent1>
      <a:accent2>
        <a:srgbClr val="EB4EC8"/>
      </a:accent2>
      <a:accent3>
        <a:srgbClr val="EE6E9C"/>
      </a:accent3>
      <a:accent4>
        <a:srgbClr val="EB564E"/>
      </a:accent4>
      <a:accent5>
        <a:srgbClr val="E98E3C"/>
      </a:accent5>
      <a:accent6>
        <a:srgbClr val="B2A53B"/>
      </a:accent6>
      <a:hlink>
        <a:srgbClr val="628F57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803</Words>
  <Application>Microsoft Office PowerPoint</Application>
  <PresentationFormat>와이드스크린</PresentationFormat>
  <Paragraphs>152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RetrospectVTI</vt:lpstr>
      <vt:lpstr>SPLIT 6차</vt:lpstr>
      <vt:lpstr>인코딩 / 디코딩</vt:lpstr>
      <vt:lpstr>wave</vt:lpstr>
      <vt:lpstr>용어</vt:lpstr>
      <vt:lpstr>유사 midi를 읽어 wav 만들기</vt:lpstr>
      <vt:lpstr>동영상</vt:lpstr>
      <vt:lpstr>ffmpeg</vt:lpstr>
      <vt:lpstr>그 밖의 특별한 텍스트 문서</vt:lpstr>
      <vt:lpstr>바이너리 파일</vt:lpstr>
      <vt:lpstr>실행 파일 포맷</vt:lpstr>
      <vt:lpstr>PE 포맷</vt:lpstr>
      <vt:lpstr>ELF 포맷</vt:lpstr>
      <vt:lpstr>dex 포맷</vt:lpstr>
      <vt:lpstr>압축 포맷</vt:lpstr>
      <vt:lpstr>zip 읽고 쓰기</vt:lpstr>
      <vt:lpstr>네트워킹</vt:lpstr>
      <vt:lpstr>OSI 7계층</vt:lpstr>
      <vt:lpstr>TCP/IP</vt:lpstr>
      <vt:lpstr>PowerPoint 프레젠테이션</vt:lpstr>
      <vt:lpstr>LAN/ WAN</vt:lpstr>
      <vt:lpstr>서버와 클라이언트</vt:lpstr>
      <vt:lpstr>TCP/UDP</vt:lpstr>
      <vt:lpstr>BLA</vt:lpstr>
      <vt:lpstr>python LAN echo server</vt:lpstr>
      <vt:lpstr>python LAN echo client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6차</dc:title>
  <dc:creator>양현서</dc:creator>
  <cp:lastModifiedBy>양현서</cp:lastModifiedBy>
  <cp:revision>54</cp:revision>
  <dcterms:created xsi:type="dcterms:W3CDTF">2019-07-25T13:57:43Z</dcterms:created>
  <dcterms:modified xsi:type="dcterms:W3CDTF">2019-09-11T12:07:19Z</dcterms:modified>
</cp:coreProperties>
</file>