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8" r:id="rId72"/>
    <p:sldId id="349" r:id="rId73"/>
    <p:sldId id="358" r:id="rId74"/>
    <p:sldId id="326" r:id="rId75"/>
    <p:sldId id="327" r:id="rId76"/>
    <p:sldId id="328" r:id="rId77"/>
    <p:sldId id="329" r:id="rId78"/>
    <p:sldId id="350" r:id="rId79"/>
    <p:sldId id="330" r:id="rId80"/>
    <p:sldId id="331" r:id="rId81"/>
    <p:sldId id="332" r:id="rId82"/>
    <p:sldId id="333" r:id="rId83"/>
    <p:sldId id="334" r:id="rId84"/>
    <p:sldId id="351" r:id="rId85"/>
    <p:sldId id="335" r:id="rId86"/>
    <p:sldId id="336" r:id="rId87"/>
    <p:sldId id="337" r:id="rId88"/>
    <p:sldId id="338" r:id="rId89"/>
    <p:sldId id="359" r:id="rId90"/>
    <p:sldId id="339" r:id="rId91"/>
    <p:sldId id="340" r:id="rId92"/>
    <p:sldId id="342" r:id="rId93"/>
    <p:sldId id="344" r:id="rId94"/>
    <p:sldId id="345" r:id="rId95"/>
    <p:sldId id="346" r:id="rId96"/>
    <p:sldId id="347" r:id="rId97"/>
    <p:sldId id="356" r:id="rId98"/>
    <p:sldId id="357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41" r:id="rId110"/>
    <p:sldId id="343" r:id="rId111"/>
    <p:sldId id="352" r:id="rId112"/>
    <p:sldId id="354" r:id="rId113"/>
    <p:sldId id="355" r:id="rId114"/>
    <p:sldId id="353" r:id="rId1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86EB-A265-4B7B-9FE0-72631CCFA2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8395B-3F96-47F6-BC72-8279050FA9E6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  <a:r>
            <a:rPr lang="ko-KR"/>
            <a:t>문</a:t>
          </a:r>
          <a:endParaRPr lang="en-US"/>
        </a:p>
      </dgm:t>
    </dgm:pt>
    <dgm:pt modelId="{F5446EBD-A5C7-4E9D-9FDA-A8C9E6D18AC5}" type="parTrans" cxnId="{1E4E5A86-9820-41E1-A598-20F1EC86A074}">
      <dgm:prSet/>
      <dgm:spPr/>
      <dgm:t>
        <a:bodyPr/>
        <a:lstStyle/>
        <a:p>
          <a:endParaRPr lang="en-US"/>
        </a:p>
      </dgm:t>
    </dgm:pt>
    <dgm:pt modelId="{6486A141-8F8C-4743-B888-C4B685DF3EE5}" type="sibTrans" cxnId="{1E4E5A86-9820-41E1-A598-20F1EC86A074}">
      <dgm:prSet/>
      <dgm:spPr/>
      <dgm:t>
        <a:bodyPr/>
        <a:lstStyle/>
        <a:p>
          <a:endParaRPr lang="en-US"/>
        </a:p>
      </dgm:t>
    </dgm:pt>
    <dgm:pt modelId="{0F0CE8EA-2669-4A68-A077-104FACE867B6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  <a:r>
            <a:rPr lang="ko-KR"/>
            <a:t>문</a:t>
          </a:r>
          <a:endParaRPr lang="en-US"/>
        </a:p>
      </dgm:t>
    </dgm:pt>
    <dgm:pt modelId="{86974A16-358C-4809-9FD9-86FA888498C3}" type="parTrans" cxnId="{58D067DD-F169-4EF3-B3F4-181F2C636B02}">
      <dgm:prSet/>
      <dgm:spPr/>
      <dgm:t>
        <a:bodyPr/>
        <a:lstStyle/>
        <a:p>
          <a:endParaRPr lang="en-US"/>
        </a:p>
      </dgm:t>
    </dgm:pt>
    <dgm:pt modelId="{31F122AB-A72C-4E2F-9FD3-A410010D84E1}" type="sibTrans" cxnId="{58D067DD-F169-4EF3-B3F4-181F2C636B02}">
      <dgm:prSet/>
      <dgm:spPr/>
      <dgm:t>
        <a:bodyPr/>
        <a:lstStyle/>
        <a:p>
          <a:endParaRPr lang="en-US"/>
        </a:p>
      </dgm:t>
    </dgm:pt>
    <dgm:pt modelId="{26BE625C-AB67-451B-AA6F-F193B5884B49}">
      <dgm:prSet/>
      <dgm:spPr/>
      <dgm:t>
        <a:bodyPr/>
        <a:lstStyle/>
        <a:p>
          <a:pPr>
            <a:defRPr cap="all"/>
          </a:pPr>
          <a:r>
            <a:rPr lang="en-US"/>
            <a:t>do~while</a:t>
          </a:r>
          <a:r>
            <a:rPr lang="ko-KR"/>
            <a:t>문</a:t>
          </a:r>
          <a:endParaRPr lang="en-US"/>
        </a:p>
      </dgm:t>
    </dgm:pt>
    <dgm:pt modelId="{C4DE60BB-CE0B-4597-8F1D-BD707248D303}" type="parTrans" cxnId="{1EC185B6-090F-4DC6-A4A3-F43585918081}">
      <dgm:prSet/>
      <dgm:spPr/>
      <dgm:t>
        <a:bodyPr/>
        <a:lstStyle/>
        <a:p>
          <a:endParaRPr lang="en-US"/>
        </a:p>
      </dgm:t>
    </dgm:pt>
    <dgm:pt modelId="{C408BD72-EFDE-4BA5-AF13-3FC8F6A9333B}" type="sibTrans" cxnId="{1EC185B6-090F-4DC6-A4A3-F43585918081}">
      <dgm:prSet/>
      <dgm:spPr/>
      <dgm:t>
        <a:bodyPr/>
        <a:lstStyle/>
        <a:p>
          <a:endParaRPr lang="en-US"/>
        </a:p>
      </dgm:t>
    </dgm:pt>
    <dgm:pt modelId="{57B13E8E-C2BB-4BF3-B1DE-9E8C6518954D}" type="pres">
      <dgm:prSet presAssocID="{B55A86EB-A265-4B7B-9FE0-72631CCFA20E}" presName="root" presStyleCnt="0">
        <dgm:presLayoutVars>
          <dgm:dir/>
          <dgm:resizeHandles val="exact"/>
        </dgm:presLayoutVars>
      </dgm:prSet>
      <dgm:spPr/>
    </dgm:pt>
    <dgm:pt modelId="{4997FC3A-4F76-4406-B23D-48B78376F1B1}" type="pres">
      <dgm:prSet presAssocID="{74B8395B-3F96-47F6-BC72-8279050FA9E6}" presName="compNode" presStyleCnt="0"/>
      <dgm:spPr/>
    </dgm:pt>
    <dgm:pt modelId="{424A19A0-E07F-4A7E-A9CE-AD7E793E6CFE}" type="pres">
      <dgm:prSet presAssocID="{74B8395B-3F96-47F6-BC72-8279050FA9E6}" presName="iconBgRect" presStyleLbl="bgShp" presStyleIdx="0" presStyleCnt="3"/>
      <dgm:spPr/>
    </dgm:pt>
    <dgm:pt modelId="{8C43B628-3DD4-4855-9A51-A0FBE36C89D9}" type="pres">
      <dgm:prSet presAssocID="{74B8395B-3F96-47F6-BC72-8279050FA9E6}" presName="iconRect" presStyleLbl="node1" presStyleIdx="0" presStyleCnt="3" custScaleX="123353" custScaleY="122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B28AB2CF-2898-48BC-B582-AB5B292F7C05}" type="pres">
      <dgm:prSet presAssocID="{74B8395B-3F96-47F6-BC72-8279050FA9E6}" presName="spaceRect" presStyleCnt="0"/>
      <dgm:spPr/>
    </dgm:pt>
    <dgm:pt modelId="{DF4B5254-132E-4A66-99B8-A03201DB1EA9}" type="pres">
      <dgm:prSet presAssocID="{74B8395B-3F96-47F6-BC72-8279050FA9E6}" presName="textRect" presStyleLbl="revTx" presStyleIdx="0" presStyleCnt="3">
        <dgm:presLayoutVars>
          <dgm:chMax val="1"/>
          <dgm:chPref val="1"/>
        </dgm:presLayoutVars>
      </dgm:prSet>
      <dgm:spPr/>
    </dgm:pt>
    <dgm:pt modelId="{1C56CD66-AF21-49C1-BBF3-DFBC5B398F0B}" type="pres">
      <dgm:prSet presAssocID="{6486A141-8F8C-4743-B888-C4B685DF3EE5}" presName="sibTrans" presStyleCnt="0"/>
      <dgm:spPr/>
    </dgm:pt>
    <dgm:pt modelId="{A78602CA-F827-4C9A-B3BC-97AD5ED63945}" type="pres">
      <dgm:prSet presAssocID="{0F0CE8EA-2669-4A68-A077-104FACE867B6}" presName="compNode" presStyleCnt="0"/>
      <dgm:spPr/>
    </dgm:pt>
    <dgm:pt modelId="{531C59DA-90A6-4E4B-B03B-3A2D6269A067}" type="pres">
      <dgm:prSet presAssocID="{0F0CE8EA-2669-4A68-A077-104FACE867B6}" presName="iconBgRect" presStyleLbl="bgShp" presStyleIdx="1" presStyleCnt="3"/>
      <dgm:spPr/>
    </dgm:pt>
    <dgm:pt modelId="{40AEEA72-C1EE-463D-AD46-C1C778ADC64A}" type="pres">
      <dgm:prSet presAssocID="{0F0CE8EA-2669-4A68-A077-104FACE86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>
          <a:noFill/>
        </a:ln>
      </dgm:spPr>
    </dgm:pt>
    <dgm:pt modelId="{C8DF1070-B8A5-4199-8AB4-84C567BB7036}" type="pres">
      <dgm:prSet presAssocID="{0F0CE8EA-2669-4A68-A077-104FACE867B6}" presName="spaceRect" presStyleCnt="0"/>
      <dgm:spPr/>
    </dgm:pt>
    <dgm:pt modelId="{FEFABBDD-E117-486D-8E1D-F1D45C6F3A0D}" type="pres">
      <dgm:prSet presAssocID="{0F0CE8EA-2669-4A68-A077-104FACE867B6}" presName="textRect" presStyleLbl="revTx" presStyleIdx="1" presStyleCnt="3">
        <dgm:presLayoutVars>
          <dgm:chMax val="1"/>
          <dgm:chPref val="1"/>
        </dgm:presLayoutVars>
      </dgm:prSet>
      <dgm:spPr/>
    </dgm:pt>
    <dgm:pt modelId="{6E89D1CE-2A65-42B2-8374-53C2D2A599D8}" type="pres">
      <dgm:prSet presAssocID="{31F122AB-A72C-4E2F-9FD3-A410010D84E1}" presName="sibTrans" presStyleCnt="0"/>
      <dgm:spPr/>
    </dgm:pt>
    <dgm:pt modelId="{D382E655-92BA-4553-AF4A-D7AFFDBA322B}" type="pres">
      <dgm:prSet presAssocID="{26BE625C-AB67-451B-AA6F-F193B5884B49}" presName="compNode" presStyleCnt="0"/>
      <dgm:spPr/>
    </dgm:pt>
    <dgm:pt modelId="{AD7E8DAA-68D6-4921-8051-F077A447CC17}" type="pres">
      <dgm:prSet presAssocID="{26BE625C-AB67-451B-AA6F-F193B5884B49}" presName="iconBgRect" presStyleLbl="bgShp" presStyleIdx="2" presStyleCnt="3"/>
      <dgm:spPr/>
    </dgm:pt>
    <dgm:pt modelId="{34186028-64AD-4612-BDE8-FBA05B95FEE1}" type="pres">
      <dgm:prSet presAssocID="{26BE625C-AB67-451B-AA6F-F193B5884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>
          <a:noFill/>
        </a:ln>
      </dgm:spPr>
    </dgm:pt>
    <dgm:pt modelId="{4088BE98-7066-4199-9F14-C61167EE2AAF}" type="pres">
      <dgm:prSet presAssocID="{26BE625C-AB67-451B-AA6F-F193B5884B49}" presName="spaceRect" presStyleCnt="0"/>
      <dgm:spPr/>
    </dgm:pt>
    <dgm:pt modelId="{56A28589-1A6F-46EE-89A8-BE1510DBF396}" type="pres">
      <dgm:prSet presAssocID="{26BE625C-AB67-451B-AA6F-F193B5884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600265-9D77-41F8-98B1-250CDB2668E9}" type="presOf" srcId="{0F0CE8EA-2669-4A68-A077-104FACE867B6}" destId="{FEFABBDD-E117-486D-8E1D-F1D45C6F3A0D}" srcOrd="0" destOrd="0" presId="urn:microsoft.com/office/officeart/2018/5/layout/IconCircleLabelList"/>
    <dgm:cxn modelId="{1E4E5A86-9820-41E1-A598-20F1EC86A074}" srcId="{B55A86EB-A265-4B7B-9FE0-72631CCFA20E}" destId="{74B8395B-3F96-47F6-BC72-8279050FA9E6}" srcOrd="0" destOrd="0" parTransId="{F5446EBD-A5C7-4E9D-9FDA-A8C9E6D18AC5}" sibTransId="{6486A141-8F8C-4743-B888-C4B685DF3EE5}"/>
    <dgm:cxn modelId="{D97A9FB0-25A1-4286-BEBC-DAE8406B30D3}" type="presOf" srcId="{B55A86EB-A265-4B7B-9FE0-72631CCFA20E}" destId="{57B13E8E-C2BB-4BF3-B1DE-9E8C6518954D}" srcOrd="0" destOrd="0" presId="urn:microsoft.com/office/officeart/2018/5/layout/IconCircleLabelList"/>
    <dgm:cxn modelId="{1EC185B6-090F-4DC6-A4A3-F43585918081}" srcId="{B55A86EB-A265-4B7B-9FE0-72631CCFA20E}" destId="{26BE625C-AB67-451B-AA6F-F193B5884B49}" srcOrd="2" destOrd="0" parTransId="{C4DE60BB-CE0B-4597-8F1D-BD707248D303}" sibTransId="{C408BD72-EFDE-4BA5-AF13-3FC8F6A9333B}"/>
    <dgm:cxn modelId="{58D067DD-F169-4EF3-B3F4-181F2C636B02}" srcId="{B55A86EB-A265-4B7B-9FE0-72631CCFA20E}" destId="{0F0CE8EA-2669-4A68-A077-104FACE867B6}" srcOrd="1" destOrd="0" parTransId="{86974A16-358C-4809-9FD9-86FA888498C3}" sibTransId="{31F122AB-A72C-4E2F-9FD3-A410010D84E1}"/>
    <dgm:cxn modelId="{D0BAC1E2-063F-4BD0-B89B-BF5261E66625}" type="presOf" srcId="{74B8395B-3F96-47F6-BC72-8279050FA9E6}" destId="{DF4B5254-132E-4A66-99B8-A03201DB1EA9}" srcOrd="0" destOrd="0" presId="urn:microsoft.com/office/officeart/2018/5/layout/IconCircleLabelList"/>
    <dgm:cxn modelId="{0E297FF3-5F2E-405D-A62A-FA550442EBE4}" type="presOf" srcId="{26BE625C-AB67-451B-AA6F-F193B5884B49}" destId="{56A28589-1A6F-46EE-89A8-BE1510DBF396}" srcOrd="0" destOrd="0" presId="urn:microsoft.com/office/officeart/2018/5/layout/IconCircleLabelList"/>
    <dgm:cxn modelId="{0BF37C01-32AB-45FD-8BE3-7DE77236087A}" type="presParOf" srcId="{57B13E8E-C2BB-4BF3-B1DE-9E8C6518954D}" destId="{4997FC3A-4F76-4406-B23D-48B78376F1B1}" srcOrd="0" destOrd="0" presId="urn:microsoft.com/office/officeart/2018/5/layout/IconCircleLabelList"/>
    <dgm:cxn modelId="{24E74B3B-DFEC-41A8-9DD7-113EC89B62D3}" type="presParOf" srcId="{4997FC3A-4F76-4406-B23D-48B78376F1B1}" destId="{424A19A0-E07F-4A7E-A9CE-AD7E793E6CFE}" srcOrd="0" destOrd="0" presId="urn:microsoft.com/office/officeart/2018/5/layout/IconCircleLabelList"/>
    <dgm:cxn modelId="{A678B08A-6F02-4B0D-B59F-7A5D23BAC4C0}" type="presParOf" srcId="{4997FC3A-4F76-4406-B23D-48B78376F1B1}" destId="{8C43B628-3DD4-4855-9A51-A0FBE36C89D9}" srcOrd="1" destOrd="0" presId="urn:microsoft.com/office/officeart/2018/5/layout/IconCircleLabelList"/>
    <dgm:cxn modelId="{0D1F22D2-F730-4AD4-9638-D9CF671B345E}" type="presParOf" srcId="{4997FC3A-4F76-4406-B23D-48B78376F1B1}" destId="{B28AB2CF-2898-48BC-B582-AB5B292F7C05}" srcOrd="2" destOrd="0" presId="urn:microsoft.com/office/officeart/2018/5/layout/IconCircleLabelList"/>
    <dgm:cxn modelId="{E0E4EFB9-64A8-4727-8041-94663067FF38}" type="presParOf" srcId="{4997FC3A-4F76-4406-B23D-48B78376F1B1}" destId="{DF4B5254-132E-4A66-99B8-A03201DB1EA9}" srcOrd="3" destOrd="0" presId="urn:microsoft.com/office/officeart/2018/5/layout/IconCircleLabelList"/>
    <dgm:cxn modelId="{D1002CAA-93F8-4BAE-AC33-1108DAF2B7A1}" type="presParOf" srcId="{57B13E8E-C2BB-4BF3-B1DE-9E8C6518954D}" destId="{1C56CD66-AF21-49C1-BBF3-DFBC5B398F0B}" srcOrd="1" destOrd="0" presId="urn:microsoft.com/office/officeart/2018/5/layout/IconCircleLabelList"/>
    <dgm:cxn modelId="{1E68922D-B3BC-41F8-9A18-7C202D9BBCCF}" type="presParOf" srcId="{57B13E8E-C2BB-4BF3-B1DE-9E8C6518954D}" destId="{A78602CA-F827-4C9A-B3BC-97AD5ED63945}" srcOrd="2" destOrd="0" presId="urn:microsoft.com/office/officeart/2018/5/layout/IconCircleLabelList"/>
    <dgm:cxn modelId="{5458D482-2742-4E4C-B209-C6A8BCE5667A}" type="presParOf" srcId="{A78602CA-F827-4C9A-B3BC-97AD5ED63945}" destId="{531C59DA-90A6-4E4B-B03B-3A2D6269A067}" srcOrd="0" destOrd="0" presId="urn:microsoft.com/office/officeart/2018/5/layout/IconCircleLabelList"/>
    <dgm:cxn modelId="{DC690449-AF28-4E12-B9C7-7D9E6466627D}" type="presParOf" srcId="{A78602CA-F827-4C9A-B3BC-97AD5ED63945}" destId="{40AEEA72-C1EE-463D-AD46-C1C778ADC64A}" srcOrd="1" destOrd="0" presId="urn:microsoft.com/office/officeart/2018/5/layout/IconCircleLabelList"/>
    <dgm:cxn modelId="{0A06DA1F-7B5A-4E01-9BAF-5F0694CED7C2}" type="presParOf" srcId="{A78602CA-F827-4C9A-B3BC-97AD5ED63945}" destId="{C8DF1070-B8A5-4199-8AB4-84C567BB7036}" srcOrd="2" destOrd="0" presId="urn:microsoft.com/office/officeart/2018/5/layout/IconCircleLabelList"/>
    <dgm:cxn modelId="{CA04F981-486D-484C-A197-EC690A46B9EA}" type="presParOf" srcId="{A78602CA-F827-4C9A-B3BC-97AD5ED63945}" destId="{FEFABBDD-E117-486D-8E1D-F1D45C6F3A0D}" srcOrd="3" destOrd="0" presId="urn:microsoft.com/office/officeart/2018/5/layout/IconCircleLabelList"/>
    <dgm:cxn modelId="{445B32E2-8925-4B6F-81F3-472DBD9B4CD0}" type="presParOf" srcId="{57B13E8E-C2BB-4BF3-B1DE-9E8C6518954D}" destId="{6E89D1CE-2A65-42B2-8374-53C2D2A599D8}" srcOrd="3" destOrd="0" presId="urn:microsoft.com/office/officeart/2018/5/layout/IconCircleLabelList"/>
    <dgm:cxn modelId="{6F4ACA1E-1CF7-4267-B721-771526D7FE26}" type="presParOf" srcId="{57B13E8E-C2BB-4BF3-B1DE-9E8C6518954D}" destId="{D382E655-92BA-4553-AF4A-D7AFFDBA322B}" srcOrd="4" destOrd="0" presId="urn:microsoft.com/office/officeart/2018/5/layout/IconCircleLabelList"/>
    <dgm:cxn modelId="{37A74C61-1AE5-43F2-8C1E-C589563E3B26}" type="presParOf" srcId="{D382E655-92BA-4553-AF4A-D7AFFDBA322B}" destId="{AD7E8DAA-68D6-4921-8051-F077A447CC17}" srcOrd="0" destOrd="0" presId="urn:microsoft.com/office/officeart/2018/5/layout/IconCircleLabelList"/>
    <dgm:cxn modelId="{99FD63C5-870F-4D18-8BDE-17D8992BBB36}" type="presParOf" srcId="{D382E655-92BA-4553-AF4A-D7AFFDBA322B}" destId="{34186028-64AD-4612-BDE8-FBA05B95FEE1}" srcOrd="1" destOrd="0" presId="urn:microsoft.com/office/officeart/2018/5/layout/IconCircleLabelList"/>
    <dgm:cxn modelId="{83A91645-7792-4CC7-BC8D-C1DB17E72DC9}" type="presParOf" srcId="{D382E655-92BA-4553-AF4A-D7AFFDBA322B}" destId="{4088BE98-7066-4199-9F14-C61167EE2AAF}" srcOrd="2" destOrd="0" presId="urn:microsoft.com/office/officeart/2018/5/layout/IconCircleLabelList"/>
    <dgm:cxn modelId="{9857A315-EA06-4BE1-86FF-20202A76B1CB}" type="presParOf" srcId="{D382E655-92BA-4553-AF4A-D7AFFDBA322B}" destId="{56A28589-1A6F-46EE-89A8-BE1510DBF3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7A315-1E92-42E6-810B-3B27276B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FC416-AD65-4058-B9EA-C66879AA199C}">
      <dgm:prSet/>
      <dgm:spPr/>
      <dgm:t>
        <a:bodyPr/>
        <a:lstStyle/>
        <a:p>
          <a:r>
            <a:rPr lang="ko-KR"/>
            <a:t>동물 클래스</a:t>
          </a:r>
          <a:endParaRPr lang="en-US"/>
        </a:p>
      </dgm:t>
    </dgm:pt>
    <dgm:pt modelId="{50E01569-5790-4B68-BCC7-AFE7A9D3402B}" type="parTrans" cxnId="{010D4D2D-EFD8-4BEA-A811-85BB627321A1}">
      <dgm:prSet/>
      <dgm:spPr/>
      <dgm:t>
        <a:bodyPr/>
        <a:lstStyle/>
        <a:p>
          <a:endParaRPr lang="en-US"/>
        </a:p>
      </dgm:t>
    </dgm:pt>
    <dgm:pt modelId="{04C33155-8B9B-4AF0-988A-C991B1480807}" type="sibTrans" cxnId="{010D4D2D-EFD8-4BEA-A811-85BB627321A1}">
      <dgm:prSet/>
      <dgm:spPr/>
      <dgm:t>
        <a:bodyPr/>
        <a:lstStyle/>
        <a:p>
          <a:endParaRPr lang="en-US"/>
        </a:p>
      </dgm:t>
    </dgm:pt>
    <dgm:pt modelId="{E23BA83F-98D8-4CE3-9A3C-1E10A78280E5}">
      <dgm:prSet/>
      <dgm:spPr/>
      <dgm:t>
        <a:bodyPr/>
        <a:lstStyle/>
        <a:p>
          <a:r>
            <a:rPr lang="ko-KR"/>
            <a:t>계좌 클래스</a:t>
          </a:r>
          <a:endParaRPr lang="en-US"/>
        </a:p>
      </dgm:t>
    </dgm:pt>
    <dgm:pt modelId="{C7A625FA-8145-460D-B6E0-6677F8EDFBE0}" type="parTrans" cxnId="{CE43D3D2-3DD1-41E2-84DA-675DACD68FC7}">
      <dgm:prSet/>
      <dgm:spPr/>
      <dgm:t>
        <a:bodyPr/>
        <a:lstStyle/>
        <a:p>
          <a:endParaRPr lang="en-US"/>
        </a:p>
      </dgm:t>
    </dgm:pt>
    <dgm:pt modelId="{26DA0F2F-FBDE-44E9-802E-CB56F31AF34B}" type="sibTrans" cxnId="{CE43D3D2-3DD1-41E2-84DA-675DACD68FC7}">
      <dgm:prSet/>
      <dgm:spPr/>
      <dgm:t>
        <a:bodyPr/>
        <a:lstStyle/>
        <a:p>
          <a:endParaRPr lang="en-US"/>
        </a:p>
      </dgm:t>
    </dgm:pt>
    <dgm:pt modelId="{F9228E8C-D167-49FF-A0E5-9C5E4923FF5F}">
      <dgm:prSet/>
      <dgm:spPr/>
      <dgm:t>
        <a:bodyPr/>
        <a:lstStyle/>
        <a:p>
          <a:r>
            <a:rPr lang="ko-KR"/>
            <a:t>학생 클래스</a:t>
          </a:r>
          <a:endParaRPr lang="en-US"/>
        </a:p>
      </dgm:t>
    </dgm:pt>
    <dgm:pt modelId="{B9B55A36-5E48-47DE-A4CA-AEE089C0480B}" type="parTrans" cxnId="{E368577B-EEB8-4BE2-A553-AFA87673D269}">
      <dgm:prSet/>
      <dgm:spPr/>
      <dgm:t>
        <a:bodyPr/>
        <a:lstStyle/>
        <a:p>
          <a:endParaRPr lang="en-US"/>
        </a:p>
      </dgm:t>
    </dgm:pt>
    <dgm:pt modelId="{2CD9B57C-24E7-45B3-A314-9FDD2341C79F}" type="sibTrans" cxnId="{E368577B-EEB8-4BE2-A553-AFA87673D269}">
      <dgm:prSet/>
      <dgm:spPr/>
      <dgm:t>
        <a:bodyPr/>
        <a:lstStyle/>
        <a:p>
          <a:endParaRPr lang="en-US"/>
        </a:p>
      </dgm:t>
    </dgm:pt>
    <dgm:pt modelId="{1972C9B9-087E-4F99-B2A1-1645E7FE8E8A}">
      <dgm:prSet/>
      <dgm:spPr/>
      <dgm:t>
        <a:bodyPr/>
        <a:lstStyle/>
        <a:p>
          <a:r>
            <a:rPr lang="ko-KR"/>
            <a:t>시간 클래스</a:t>
          </a:r>
          <a:endParaRPr lang="en-US"/>
        </a:p>
      </dgm:t>
    </dgm:pt>
    <dgm:pt modelId="{1A50BA50-D1D4-46EB-897C-A42136E70104}" type="parTrans" cxnId="{9480FF1E-F7DE-41B7-825C-96F532B32755}">
      <dgm:prSet/>
      <dgm:spPr/>
      <dgm:t>
        <a:bodyPr/>
        <a:lstStyle/>
        <a:p>
          <a:endParaRPr lang="en-US"/>
        </a:p>
      </dgm:t>
    </dgm:pt>
    <dgm:pt modelId="{77C7DB1B-1421-4534-90FD-846D5D74A579}" type="sibTrans" cxnId="{9480FF1E-F7DE-41B7-825C-96F532B32755}">
      <dgm:prSet/>
      <dgm:spPr/>
      <dgm:t>
        <a:bodyPr/>
        <a:lstStyle/>
        <a:p>
          <a:endParaRPr lang="en-US"/>
        </a:p>
      </dgm:t>
    </dgm:pt>
    <dgm:pt modelId="{844E8F6D-675B-4F6A-86DF-BEF261A2F024}" type="pres">
      <dgm:prSet presAssocID="{ACC7A315-1E92-42E6-810B-3B27276BA039}" presName="root" presStyleCnt="0">
        <dgm:presLayoutVars>
          <dgm:dir/>
          <dgm:resizeHandles val="exact"/>
        </dgm:presLayoutVars>
      </dgm:prSet>
      <dgm:spPr/>
    </dgm:pt>
    <dgm:pt modelId="{C9291079-A313-45D1-913A-25B2CF3603FB}" type="pres">
      <dgm:prSet presAssocID="{2E2FC416-AD65-4058-B9EA-C66879AA199C}" presName="compNode" presStyleCnt="0"/>
      <dgm:spPr/>
    </dgm:pt>
    <dgm:pt modelId="{13CBA07A-67CA-46BD-B454-4353C14EC8C1}" type="pres">
      <dgm:prSet presAssocID="{2E2FC416-AD65-4058-B9EA-C66879AA19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1223643-ABA9-421A-A8C3-F1DB30EAA052}" type="pres">
      <dgm:prSet presAssocID="{2E2FC416-AD65-4058-B9EA-C66879AA199C}" presName="spaceRect" presStyleCnt="0"/>
      <dgm:spPr/>
    </dgm:pt>
    <dgm:pt modelId="{54151EDD-74D8-4A16-B023-83652E9A4476}" type="pres">
      <dgm:prSet presAssocID="{2E2FC416-AD65-4058-B9EA-C66879AA199C}" presName="textRect" presStyleLbl="revTx" presStyleIdx="0" presStyleCnt="4">
        <dgm:presLayoutVars>
          <dgm:chMax val="1"/>
          <dgm:chPref val="1"/>
        </dgm:presLayoutVars>
      </dgm:prSet>
      <dgm:spPr/>
    </dgm:pt>
    <dgm:pt modelId="{D1D5544E-A121-4A4E-A8F1-C8A3C210CF72}" type="pres">
      <dgm:prSet presAssocID="{04C33155-8B9B-4AF0-988A-C991B1480807}" presName="sibTrans" presStyleCnt="0"/>
      <dgm:spPr/>
    </dgm:pt>
    <dgm:pt modelId="{7C118A70-2B70-48A1-A613-48ACCC71F773}" type="pres">
      <dgm:prSet presAssocID="{E23BA83F-98D8-4CE3-9A3C-1E10A78280E5}" presName="compNode" presStyleCnt="0"/>
      <dgm:spPr/>
    </dgm:pt>
    <dgm:pt modelId="{BB9CEB6E-8364-4CAF-9657-8D5C5D505CA8}" type="pres">
      <dgm:prSet presAssocID="{E23BA83F-98D8-4CE3-9A3C-1E10A7828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B4C195-9D40-4ECB-9672-706034A5301B}" type="pres">
      <dgm:prSet presAssocID="{E23BA83F-98D8-4CE3-9A3C-1E10A78280E5}" presName="spaceRect" presStyleCnt="0"/>
      <dgm:spPr/>
    </dgm:pt>
    <dgm:pt modelId="{DF5A9BE3-04F5-4E2A-AA71-CCBADA9E34E2}" type="pres">
      <dgm:prSet presAssocID="{E23BA83F-98D8-4CE3-9A3C-1E10A78280E5}" presName="textRect" presStyleLbl="revTx" presStyleIdx="1" presStyleCnt="4">
        <dgm:presLayoutVars>
          <dgm:chMax val="1"/>
          <dgm:chPref val="1"/>
        </dgm:presLayoutVars>
      </dgm:prSet>
      <dgm:spPr/>
    </dgm:pt>
    <dgm:pt modelId="{6A30EC33-A52E-42D4-A6B7-D871D6D4DBC3}" type="pres">
      <dgm:prSet presAssocID="{26DA0F2F-FBDE-44E9-802E-CB56F31AF34B}" presName="sibTrans" presStyleCnt="0"/>
      <dgm:spPr/>
    </dgm:pt>
    <dgm:pt modelId="{F74EDD08-423D-4750-B994-8784BE3218F3}" type="pres">
      <dgm:prSet presAssocID="{F9228E8C-D167-49FF-A0E5-9C5E4923FF5F}" presName="compNode" presStyleCnt="0"/>
      <dgm:spPr/>
    </dgm:pt>
    <dgm:pt modelId="{98F8A986-87A0-4E24-84B8-BD7FFBA70470}" type="pres">
      <dgm:prSet presAssocID="{F9228E8C-D167-49FF-A0E5-9C5E4923FF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3A359D-0EC3-45EF-A0EF-F4B1F9E7EC0D}" type="pres">
      <dgm:prSet presAssocID="{F9228E8C-D167-49FF-A0E5-9C5E4923FF5F}" presName="spaceRect" presStyleCnt="0"/>
      <dgm:spPr/>
    </dgm:pt>
    <dgm:pt modelId="{4CB3ABF3-1DD4-44E7-894D-3859A63CDD30}" type="pres">
      <dgm:prSet presAssocID="{F9228E8C-D167-49FF-A0E5-9C5E4923FF5F}" presName="textRect" presStyleLbl="revTx" presStyleIdx="2" presStyleCnt="4">
        <dgm:presLayoutVars>
          <dgm:chMax val="1"/>
          <dgm:chPref val="1"/>
        </dgm:presLayoutVars>
      </dgm:prSet>
      <dgm:spPr/>
    </dgm:pt>
    <dgm:pt modelId="{8E285A45-AE95-4CFE-A4BB-4CB7AFECE59E}" type="pres">
      <dgm:prSet presAssocID="{2CD9B57C-24E7-45B3-A314-9FDD2341C79F}" presName="sibTrans" presStyleCnt="0"/>
      <dgm:spPr/>
    </dgm:pt>
    <dgm:pt modelId="{F423207A-4732-48AD-A753-2FB41DCB4E7F}" type="pres">
      <dgm:prSet presAssocID="{1972C9B9-087E-4F99-B2A1-1645E7FE8E8A}" presName="compNode" presStyleCnt="0"/>
      <dgm:spPr/>
    </dgm:pt>
    <dgm:pt modelId="{5365972F-039F-40BE-866F-5E44CCCF5208}" type="pres">
      <dgm:prSet presAssocID="{1972C9B9-087E-4F99-B2A1-1645E7FE8E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52664C4-12CA-40D1-B1A4-6011ABC75776}" type="pres">
      <dgm:prSet presAssocID="{1972C9B9-087E-4F99-B2A1-1645E7FE8E8A}" presName="spaceRect" presStyleCnt="0"/>
      <dgm:spPr/>
    </dgm:pt>
    <dgm:pt modelId="{5D3C29AA-07F5-4CED-A711-E877AB9D0721}" type="pres">
      <dgm:prSet presAssocID="{1972C9B9-087E-4F99-B2A1-1645E7FE8E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265C0D-7A6E-47E7-8633-846BA8D0939B}" type="presOf" srcId="{2E2FC416-AD65-4058-B9EA-C66879AA199C}" destId="{54151EDD-74D8-4A16-B023-83652E9A4476}" srcOrd="0" destOrd="0" presId="urn:microsoft.com/office/officeart/2018/2/layout/IconLabelList"/>
    <dgm:cxn modelId="{6BF7120E-3277-49FA-A8DF-6E3CDAEABBDA}" type="presOf" srcId="{E23BA83F-98D8-4CE3-9A3C-1E10A78280E5}" destId="{DF5A9BE3-04F5-4E2A-AA71-CCBADA9E34E2}" srcOrd="0" destOrd="0" presId="urn:microsoft.com/office/officeart/2018/2/layout/IconLabelList"/>
    <dgm:cxn modelId="{2AFC1917-769D-42D6-885E-AA381F7CDF1B}" type="presOf" srcId="{ACC7A315-1E92-42E6-810B-3B27276BA039}" destId="{844E8F6D-675B-4F6A-86DF-BEF261A2F024}" srcOrd="0" destOrd="0" presId="urn:microsoft.com/office/officeart/2018/2/layout/IconLabelList"/>
    <dgm:cxn modelId="{9480FF1E-F7DE-41B7-825C-96F532B32755}" srcId="{ACC7A315-1E92-42E6-810B-3B27276BA039}" destId="{1972C9B9-087E-4F99-B2A1-1645E7FE8E8A}" srcOrd="3" destOrd="0" parTransId="{1A50BA50-D1D4-46EB-897C-A42136E70104}" sibTransId="{77C7DB1B-1421-4534-90FD-846D5D74A579}"/>
    <dgm:cxn modelId="{010D4D2D-EFD8-4BEA-A811-85BB627321A1}" srcId="{ACC7A315-1E92-42E6-810B-3B27276BA039}" destId="{2E2FC416-AD65-4058-B9EA-C66879AA199C}" srcOrd="0" destOrd="0" parTransId="{50E01569-5790-4B68-BCC7-AFE7A9D3402B}" sibTransId="{04C33155-8B9B-4AF0-988A-C991B1480807}"/>
    <dgm:cxn modelId="{71C5F362-A8AD-4E32-9B70-6B2C5A95E291}" type="presOf" srcId="{F9228E8C-D167-49FF-A0E5-9C5E4923FF5F}" destId="{4CB3ABF3-1DD4-44E7-894D-3859A63CDD30}" srcOrd="0" destOrd="0" presId="urn:microsoft.com/office/officeart/2018/2/layout/IconLabelList"/>
    <dgm:cxn modelId="{72B32B68-0B6E-4B9A-8DA2-7013EF1068C5}" type="presOf" srcId="{1972C9B9-087E-4F99-B2A1-1645E7FE8E8A}" destId="{5D3C29AA-07F5-4CED-A711-E877AB9D0721}" srcOrd="0" destOrd="0" presId="urn:microsoft.com/office/officeart/2018/2/layout/IconLabelList"/>
    <dgm:cxn modelId="{E368577B-EEB8-4BE2-A553-AFA87673D269}" srcId="{ACC7A315-1E92-42E6-810B-3B27276BA039}" destId="{F9228E8C-D167-49FF-A0E5-9C5E4923FF5F}" srcOrd="2" destOrd="0" parTransId="{B9B55A36-5E48-47DE-A4CA-AEE089C0480B}" sibTransId="{2CD9B57C-24E7-45B3-A314-9FDD2341C79F}"/>
    <dgm:cxn modelId="{CE43D3D2-3DD1-41E2-84DA-675DACD68FC7}" srcId="{ACC7A315-1E92-42E6-810B-3B27276BA039}" destId="{E23BA83F-98D8-4CE3-9A3C-1E10A78280E5}" srcOrd="1" destOrd="0" parTransId="{C7A625FA-8145-460D-B6E0-6677F8EDFBE0}" sibTransId="{26DA0F2F-FBDE-44E9-802E-CB56F31AF34B}"/>
    <dgm:cxn modelId="{8811E89F-C64A-47DF-9D85-81654C1B7631}" type="presParOf" srcId="{844E8F6D-675B-4F6A-86DF-BEF261A2F024}" destId="{C9291079-A313-45D1-913A-25B2CF3603FB}" srcOrd="0" destOrd="0" presId="urn:microsoft.com/office/officeart/2018/2/layout/IconLabelList"/>
    <dgm:cxn modelId="{0FB6964D-8F52-431A-992D-D7FF3668986A}" type="presParOf" srcId="{C9291079-A313-45D1-913A-25B2CF3603FB}" destId="{13CBA07A-67CA-46BD-B454-4353C14EC8C1}" srcOrd="0" destOrd="0" presId="urn:microsoft.com/office/officeart/2018/2/layout/IconLabelList"/>
    <dgm:cxn modelId="{0D6002BA-98E1-468B-AFE3-CC79281F16A0}" type="presParOf" srcId="{C9291079-A313-45D1-913A-25B2CF3603FB}" destId="{C1223643-ABA9-421A-A8C3-F1DB30EAA052}" srcOrd="1" destOrd="0" presId="urn:microsoft.com/office/officeart/2018/2/layout/IconLabelList"/>
    <dgm:cxn modelId="{88A22FFE-B610-4F99-AA08-C931492019CF}" type="presParOf" srcId="{C9291079-A313-45D1-913A-25B2CF3603FB}" destId="{54151EDD-74D8-4A16-B023-83652E9A4476}" srcOrd="2" destOrd="0" presId="urn:microsoft.com/office/officeart/2018/2/layout/IconLabelList"/>
    <dgm:cxn modelId="{F83491E8-6C88-4B62-B26F-87D1E987D7FC}" type="presParOf" srcId="{844E8F6D-675B-4F6A-86DF-BEF261A2F024}" destId="{D1D5544E-A121-4A4E-A8F1-C8A3C210CF72}" srcOrd="1" destOrd="0" presId="urn:microsoft.com/office/officeart/2018/2/layout/IconLabelList"/>
    <dgm:cxn modelId="{CD22EEB9-E12D-436D-813D-C6D3B6F626AA}" type="presParOf" srcId="{844E8F6D-675B-4F6A-86DF-BEF261A2F024}" destId="{7C118A70-2B70-48A1-A613-48ACCC71F773}" srcOrd="2" destOrd="0" presId="urn:microsoft.com/office/officeart/2018/2/layout/IconLabelList"/>
    <dgm:cxn modelId="{C5BE8C94-291D-4EF4-A31C-419DB3AC37EA}" type="presParOf" srcId="{7C118A70-2B70-48A1-A613-48ACCC71F773}" destId="{BB9CEB6E-8364-4CAF-9657-8D5C5D505CA8}" srcOrd="0" destOrd="0" presId="urn:microsoft.com/office/officeart/2018/2/layout/IconLabelList"/>
    <dgm:cxn modelId="{38FB51A1-4CE2-4475-ACCD-56EBA2A8BCC5}" type="presParOf" srcId="{7C118A70-2B70-48A1-A613-48ACCC71F773}" destId="{CDB4C195-9D40-4ECB-9672-706034A5301B}" srcOrd="1" destOrd="0" presId="urn:microsoft.com/office/officeart/2018/2/layout/IconLabelList"/>
    <dgm:cxn modelId="{BD0A60F6-3E4D-4F3E-B527-8D34A5372AD7}" type="presParOf" srcId="{7C118A70-2B70-48A1-A613-48ACCC71F773}" destId="{DF5A9BE3-04F5-4E2A-AA71-CCBADA9E34E2}" srcOrd="2" destOrd="0" presId="urn:microsoft.com/office/officeart/2018/2/layout/IconLabelList"/>
    <dgm:cxn modelId="{43473988-6BC3-4C67-8B64-0D622D0784D1}" type="presParOf" srcId="{844E8F6D-675B-4F6A-86DF-BEF261A2F024}" destId="{6A30EC33-A52E-42D4-A6B7-D871D6D4DBC3}" srcOrd="3" destOrd="0" presId="urn:microsoft.com/office/officeart/2018/2/layout/IconLabelList"/>
    <dgm:cxn modelId="{D550AEC2-C071-4240-B76D-980CBEAC60BC}" type="presParOf" srcId="{844E8F6D-675B-4F6A-86DF-BEF261A2F024}" destId="{F74EDD08-423D-4750-B994-8784BE3218F3}" srcOrd="4" destOrd="0" presId="urn:microsoft.com/office/officeart/2018/2/layout/IconLabelList"/>
    <dgm:cxn modelId="{CE1A0C40-0522-4A1E-890A-A1915D79675C}" type="presParOf" srcId="{F74EDD08-423D-4750-B994-8784BE3218F3}" destId="{98F8A986-87A0-4E24-84B8-BD7FFBA70470}" srcOrd="0" destOrd="0" presId="urn:microsoft.com/office/officeart/2018/2/layout/IconLabelList"/>
    <dgm:cxn modelId="{9B31D8E9-615D-437C-883F-CBDE8830193A}" type="presParOf" srcId="{F74EDD08-423D-4750-B994-8784BE3218F3}" destId="{903A359D-0EC3-45EF-A0EF-F4B1F9E7EC0D}" srcOrd="1" destOrd="0" presId="urn:microsoft.com/office/officeart/2018/2/layout/IconLabelList"/>
    <dgm:cxn modelId="{2D0BC8DF-27EA-4DDA-9CC8-67AFFE76BF71}" type="presParOf" srcId="{F74EDD08-423D-4750-B994-8784BE3218F3}" destId="{4CB3ABF3-1DD4-44E7-894D-3859A63CDD30}" srcOrd="2" destOrd="0" presId="urn:microsoft.com/office/officeart/2018/2/layout/IconLabelList"/>
    <dgm:cxn modelId="{C00166C8-4C88-4029-8382-2C2E31B31A85}" type="presParOf" srcId="{844E8F6D-675B-4F6A-86DF-BEF261A2F024}" destId="{8E285A45-AE95-4CFE-A4BB-4CB7AFECE59E}" srcOrd="5" destOrd="0" presId="urn:microsoft.com/office/officeart/2018/2/layout/IconLabelList"/>
    <dgm:cxn modelId="{5427E3E9-C21D-4C99-8A87-D44394A56C3C}" type="presParOf" srcId="{844E8F6D-675B-4F6A-86DF-BEF261A2F024}" destId="{F423207A-4732-48AD-A753-2FB41DCB4E7F}" srcOrd="6" destOrd="0" presId="urn:microsoft.com/office/officeart/2018/2/layout/IconLabelList"/>
    <dgm:cxn modelId="{3B0D316E-692A-4B3E-8389-15C5A5010D78}" type="presParOf" srcId="{F423207A-4732-48AD-A753-2FB41DCB4E7F}" destId="{5365972F-039F-40BE-866F-5E44CCCF5208}" srcOrd="0" destOrd="0" presId="urn:microsoft.com/office/officeart/2018/2/layout/IconLabelList"/>
    <dgm:cxn modelId="{B5EA7647-E80D-4DF7-AD96-A71A26E5C915}" type="presParOf" srcId="{F423207A-4732-48AD-A753-2FB41DCB4E7F}" destId="{752664C4-12CA-40D1-B1A4-6011ABC75776}" srcOrd="1" destOrd="0" presId="urn:microsoft.com/office/officeart/2018/2/layout/IconLabelList"/>
    <dgm:cxn modelId="{7A015B09-23B3-4861-A560-66194E89B49D}" type="presParOf" srcId="{F423207A-4732-48AD-A753-2FB41DCB4E7F}" destId="{5D3C29AA-07F5-4CED-A711-E877AB9D07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19A0-E07F-4A7E-A9CE-AD7E793E6CFE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3B628-3DD4-4855-9A51-A0FBE36C89D9}">
      <dsp:nvSpPr>
        <dsp:cNvPr id="0" name=""/>
        <dsp:cNvSpPr/>
      </dsp:nvSpPr>
      <dsp:spPr>
        <a:xfrm>
          <a:off x="954802" y="861892"/>
          <a:ext cx="1335681" cy="132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5254-132E-4A66-99B8-A03201DB1EA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while</a:t>
          </a:r>
          <a:r>
            <a:rPr lang="ko-KR" sz="3500" kern="1200"/>
            <a:t>문</a:t>
          </a:r>
          <a:endParaRPr lang="en-US" sz="3500" kern="1200"/>
        </a:p>
      </dsp:txBody>
      <dsp:txXfrm>
        <a:off x="75768" y="3056262"/>
        <a:ext cx="3093750" cy="720000"/>
      </dsp:txXfrm>
    </dsp:sp>
    <dsp:sp modelId="{531C59DA-90A6-4E4B-B03B-3A2D6269A067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EA72-C1EE-463D-AD46-C1C778ADC64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BBDD-E117-486D-8E1D-F1D45C6F3A0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for</a:t>
          </a:r>
          <a:r>
            <a:rPr lang="ko-KR" sz="3500" kern="1200"/>
            <a:t>문</a:t>
          </a:r>
          <a:endParaRPr lang="en-US" sz="3500" kern="1200"/>
        </a:p>
      </dsp:txBody>
      <dsp:txXfrm>
        <a:off x="3710925" y="3056262"/>
        <a:ext cx="3093750" cy="720000"/>
      </dsp:txXfrm>
    </dsp:sp>
    <dsp:sp modelId="{AD7E8DAA-68D6-4921-8051-F077A447CC17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6028-64AD-4612-BDE8-FBA05B95FEE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8589-1A6F-46EE-89A8-BE1510DBF39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do~while</a:t>
          </a:r>
          <a:r>
            <a:rPr lang="ko-KR" sz="3500" kern="1200"/>
            <a:t>문</a:t>
          </a:r>
          <a:endParaRPr lang="en-US" sz="35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BA07A-67CA-46BD-B454-4353C14EC8C1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1EDD-74D8-4A16-B023-83652E9A4476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동물 클래스</a:t>
          </a:r>
          <a:endParaRPr lang="en-US" sz="3100" kern="1200"/>
        </a:p>
      </dsp:txBody>
      <dsp:txXfrm>
        <a:off x="569079" y="2430961"/>
        <a:ext cx="2072362" cy="720000"/>
      </dsp:txXfrm>
    </dsp:sp>
    <dsp:sp modelId="{BB9CEB6E-8364-4CAF-9657-8D5C5D505CA8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9BE3-04F5-4E2A-AA71-CCBADA9E34E2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계좌 클래스</a:t>
          </a:r>
          <a:endParaRPr lang="en-US" sz="3100" kern="1200"/>
        </a:p>
      </dsp:txBody>
      <dsp:txXfrm>
        <a:off x="3004105" y="2430961"/>
        <a:ext cx="2072362" cy="720000"/>
      </dsp:txXfrm>
    </dsp:sp>
    <dsp:sp modelId="{98F8A986-87A0-4E24-84B8-BD7FFBA70470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ABF3-1DD4-44E7-894D-3859A63CDD30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학생 클래스</a:t>
          </a:r>
          <a:endParaRPr lang="en-US" sz="3100" kern="1200"/>
        </a:p>
      </dsp:txBody>
      <dsp:txXfrm>
        <a:off x="5439131" y="2430961"/>
        <a:ext cx="2072362" cy="720000"/>
      </dsp:txXfrm>
    </dsp:sp>
    <dsp:sp modelId="{5365972F-039F-40BE-866F-5E44CCCF5208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29AA-07F5-4CED-A711-E877AB9D0721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시간 클래스</a:t>
          </a:r>
          <a:endParaRPr lang="en-US" sz="3100" kern="1200"/>
        </a:p>
      </dsp:txBody>
      <dsp:txXfrm>
        <a:off x="7874157" y="2430961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hyperlink" Target="https://www.tutorialspoint.com/java/io/java_io_file.htm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716503/reading-a-plain-text-file-in-java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utterguy.tistory.com/entry/%EC%83%81%EC%86%8D%EA%B3%BC-%EA%B5%AC%ED%98%8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366057/organising-refactored-code" TargetMode="External"/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c-programming/c-while-loop.ph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For-loop-diagram-complex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460527/scope-of-declarations-in-the-body-of-a-do-while-statement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C%82%AC%EC%B9%99_%EC%97%B0%EC%82%B0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3318426/what-is-super-pointing-to-in-the-following-code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2%80%EB%B9%B5" TargetMode="Externa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05CC6-4E4E-4D3E-AB70-0BE2BB189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BB21F5-3BC0-42FE-A7A0-74C662F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/>
              <a:t>파일 읽는 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0E69E-6A75-41F1-A3D0-C171CAA8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ko-KR" altLang="en-US" sz="1700"/>
              <a:t>자바의 철학은 기능은 클래스와 인스턴스를 이용하여 이용하자</a:t>
            </a:r>
            <a:r>
              <a:rPr lang="en-US" altLang="ko-KR" sz="1700"/>
              <a:t>! </a:t>
            </a:r>
            <a:r>
              <a:rPr lang="ko-KR" altLang="en-US" sz="1700"/>
              <a:t>입니다</a:t>
            </a:r>
            <a:r>
              <a:rPr lang="en-US" altLang="ko-KR" sz="1700"/>
              <a:t>.</a:t>
            </a:r>
          </a:p>
          <a:p>
            <a:endParaRPr lang="en-US" altLang="ko-KR" sz="1700"/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6823057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84280-3272-4E54-A586-14C4B7B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dirty="0"/>
              <a:t>File </a:t>
            </a:r>
            <a:r>
              <a:rPr lang="ko-KR" altLang="en-US" dirty="0"/>
              <a:t>클래스</a:t>
            </a:r>
            <a:endParaRPr lang="ko-KR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E2B930-ACD3-4863-A25C-B7D8A600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19" y="2015229"/>
            <a:ext cx="4096512" cy="40965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7E05EE-6EC1-4EB3-9B03-574FC5F0A5B5}"/>
              </a:ext>
            </a:extLst>
          </p:cNvPr>
          <p:cNvSpPr/>
          <p:nvPr/>
        </p:nvSpPr>
        <p:spPr>
          <a:xfrm>
            <a:off x="5117298" y="2417349"/>
            <a:ext cx="593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https://www.tutorialspoint.com/java/io/java_io_file.htm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CF762F-606C-41A8-A41F-02BDA6B13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425" y="3247603"/>
            <a:ext cx="6144834" cy="21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42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C5E-3FAA-4F45-8C1E-8EDF3E04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DC521-4979-40A6-86BB-343BD929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File(“hello.txt”);</a:t>
            </a:r>
          </a:p>
          <a:p>
            <a:endParaRPr lang="en-US" altLang="ko-KR" dirty="0"/>
          </a:p>
          <a:p>
            <a:r>
              <a:rPr lang="ko-KR" altLang="en-US" dirty="0"/>
              <a:t>이 문장은 </a:t>
            </a:r>
            <a:r>
              <a:rPr lang="en-US" altLang="ko-KR" dirty="0"/>
              <a:t>File </a:t>
            </a:r>
            <a:r>
              <a:rPr lang="ko-KR" altLang="en-US" dirty="0"/>
              <a:t>클래스의 인스턴스를 생성하여 </a:t>
            </a:r>
            <a:r>
              <a:rPr lang="en-US" altLang="ko-KR" dirty="0"/>
              <a:t>file </a:t>
            </a:r>
            <a:r>
              <a:rPr lang="ko-KR" altLang="en-US" dirty="0"/>
              <a:t>변수에 저장하는데</a:t>
            </a:r>
            <a:r>
              <a:rPr lang="en-US" altLang="ko-KR" dirty="0"/>
              <a:t>, </a:t>
            </a:r>
            <a:r>
              <a:rPr lang="ko-KR" altLang="en-US" dirty="0"/>
              <a:t>이 인스턴스는 </a:t>
            </a:r>
            <a:r>
              <a:rPr lang="en-US" altLang="ko-KR" dirty="0"/>
              <a:t>hello.txt</a:t>
            </a:r>
            <a:r>
              <a:rPr lang="ko-KR" altLang="en-US" dirty="0"/>
              <a:t>에 대한 정보를 담고있는 </a:t>
            </a:r>
            <a:r>
              <a:rPr lang="en-US" altLang="ko-KR" dirty="0"/>
              <a:t>File</a:t>
            </a:r>
            <a:r>
              <a:rPr lang="ko-KR" altLang="en-US" dirty="0"/>
              <a:t>클래스의 인스턴스입니다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8276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4FE7-C180-47D6-BAFA-F3750D0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메소드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0B51C-1C6A-4111-BE05-B662931E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하면 파일 내용을 읽을 수 있을 것 같지만</a:t>
            </a:r>
            <a:r>
              <a:rPr lang="en-US" altLang="ko-KR" dirty="0"/>
              <a:t>, </a:t>
            </a:r>
            <a:r>
              <a:rPr lang="ko-KR" altLang="en-US" dirty="0"/>
              <a:t>이 클래스로는 파일 </a:t>
            </a:r>
            <a:r>
              <a:rPr lang="en-US" altLang="ko-KR" dirty="0"/>
              <a:t>‘</a:t>
            </a:r>
            <a:r>
              <a:rPr lang="ko-KR" altLang="en-US" dirty="0"/>
              <a:t>내용</a:t>
            </a:r>
            <a:r>
              <a:rPr lang="en-US" altLang="ko-KR" dirty="0"/>
              <a:t>’</a:t>
            </a:r>
            <a:r>
              <a:rPr lang="ko-KR" altLang="en-US" dirty="0"/>
              <a:t>을 읽을 수는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클래스는 파일의 기초 정보를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7720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17518-EC7C-4A28-AA3E-55C58099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읽으려면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D1104-D230-4CF8-A20E-CD3E7F7C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생성한 파일 클래스의 인스턴스를</a:t>
            </a:r>
            <a:r>
              <a:rPr lang="en-US" altLang="ko-KR" dirty="0"/>
              <a:t>, </a:t>
            </a:r>
            <a:r>
              <a:rPr lang="ko-KR" altLang="en-US" dirty="0"/>
              <a:t>다른 클래스에게 알려주며 만든 인스턴스를 이용해야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5383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29E3-E3C1-4DF2-9A07-D4C2548D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93D0B-20A5-4571-967F-651EC6AA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https://stackoverflow.com/questions/4716503/reading-a-plain-text-file-in-java</a:t>
            </a:r>
            <a:endParaRPr lang="en-US" altLang="ko-KR" dirty="0"/>
          </a:p>
          <a:p>
            <a:r>
              <a:rPr lang="ko-KR" altLang="en-US" dirty="0"/>
              <a:t>이것을 보고 따라해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5881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9E7FD-5826-4E50-B8D8-6AF5BF91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DC1A5-A210-4B94-905A-1620FD21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스트림이니 바이트 배열이니 </a:t>
            </a:r>
            <a:r>
              <a:rPr lang="en-US" altLang="ko-KR" dirty="0" err="1"/>
              <a:t>BufferedReader</a:t>
            </a:r>
            <a:r>
              <a:rPr lang="ko-KR" altLang="en-US" dirty="0"/>
              <a:t>니 어쩌니 하는 어려운 용어들이 나온 것을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그 내용들을 설명해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1BBBEE-EFE0-4441-98C4-B0DFD03F1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8" r="21957" b="-2"/>
          <a:stretch/>
        </p:blipFill>
        <p:spPr>
          <a:xfrm>
            <a:off x="3595404" y="31"/>
            <a:ext cx="4942298" cy="6857999"/>
          </a:xfrm>
          <a:custGeom>
            <a:avLst/>
            <a:gdLst>
              <a:gd name="connsiteX0" fmla="*/ 0 w 4942298"/>
              <a:gd name="connsiteY0" fmla="*/ 0 h 6857999"/>
              <a:gd name="connsiteX1" fmla="*/ 4164238 w 4942298"/>
              <a:gd name="connsiteY1" fmla="*/ 0 h 6857999"/>
              <a:gd name="connsiteX2" fmla="*/ 4271743 w 4942298"/>
              <a:gd name="connsiteY2" fmla="*/ 210478 h 6857999"/>
              <a:gd name="connsiteX3" fmla="*/ 4942298 w 4942298"/>
              <a:gd name="connsiteY3" fmla="*/ 3424428 h 6857999"/>
              <a:gd name="connsiteX4" fmla="*/ 4271743 w 4942298"/>
              <a:gd name="connsiteY4" fmla="*/ 6638378 h 6857999"/>
              <a:gd name="connsiteX5" fmla="*/ 4159568 w 4942298"/>
              <a:gd name="connsiteY5" fmla="*/ 6857999 h 6857999"/>
              <a:gd name="connsiteX6" fmla="*/ 49488 w 4942298"/>
              <a:gd name="connsiteY6" fmla="*/ 6857999 h 6857999"/>
              <a:gd name="connsiteX7" fmla="*/ 119616 w 4942298"/>
              <a:gd name="connsiteY7" fmla="*/ 6721637 h 6857999"/>
              <a:gd name="connsiteX8" fmla="*/ 796416 w 4942298"/>
              <a:gd name="connsiteY8" fmla="*/ 3474162 h 6857999"/>
              <a:gd name="connsiteX9" fmla="*/ 33352 w 4942298"/>
              <a:gd name="connsiteY9" fmla="*/ 589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F6B2B3-C044-47EA-AA01-68EA36E5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1511589"/>
            <a:ext cx="3430958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파일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88DDEC-3101-419E-B483-550CBBEC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" y="4769996"/>
            <a:ext cx="3430959" cy="133493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100" dirty="0"/>
              <a:t>파일은 사실 숫자들의 연속입니다</a:t>
            </a:r>
            <a:r>
              <a:rPr lang="en-US" altLang="ko-KR" sz="2100" dirty="0"/>
              <a:t>. </a:t>
            </a:r>
            <a:r>
              <a:rPr lang="ko-KR" altLang="en-US" sz="2100" dirty="0"/>
              <a:t>오른쪽 그림은 그 숫자들을 </a:t>
            </a:r>
            <a:r>
              <a:rPr lang="en-US" altLang="ko-KR" sz="2100" dirty="0"/>
              <a:t>1</a:t>
            </a:r>
            <a:r>
              <a:rPr lang="ko-KR" altLang="en-US" sz="2100" dirty="0"/>
              <a:t>바이트 단위로 보여 주는 프로그램입니다</a:t>
            </a:r>
            <a:r>
              <a:rPr lang="en-US" altLang="ko-KR" sz="2100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73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CCB3A-AF71-48D1-921A-E7FA3062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725F-80DF-4C5A-B1D3-32A33923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</a:t>
            </a:r>
            <a:r>
              <a:rPr lang="ko-KR" altLang="en-US" dirty="0" err="1"/>
              <a:t>읽어들인다는</a:t>
            </a:r>
            <a:r>
              <a:rPr lang="ko-KR" altLang="en-US" dirty="0"/>
              <a:t> 것은 파일의 바이트들을 메모리 위에 올린다는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의 형식 중에서는 </a:t>
            </a:r>
            <a:r>
              <a:rPr lang="en-US" altLang="ko-KR" dirty="0"/>
              <a:t>byte[] </a:t>
            </a:r>
            <a:r>
              <a:rPr lang="ko-KR" altLang="en-US" dirty="0"/>
              <a:t>가 가장 어울릴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파일의 크기에 딱 맞는 바이트 버퍼를 만들고</a:t>
            </a:r>
            <a:r>
              <a:rPr lang="en-US" altLang="ko-KR" dirty="0"/>
              <a:t>, </a:t>
            </a:r>
            <a:r>
              <a:rPr lang="ko-KR" altLang="en-US" dirty="0"/>
              <a:t>거기에 한번에 </a:t>
            </a:r>
            <a:r>
              <a:rPr lang="ko-KR" altLang="en-US" dirty="0" err="1"/>
              <a:t>읽어들인다면</a:t>
            </a:r>
            <a:r>
              <a:rPr lang="ko-KR" altLang="en-US" dirty="0"/>
              <a:t> 좋겠지만</a:t>
            </a:r>
            <a:r>
              <a:rPr lang="en-US" altLang="ko-KR" dirty="0"/>
              <a:t>, </a:t>
            </a:r>
            <a:r>
              <a:rPr lang="ko-KR" altLang="en-US" dirty="0"/>
              <a:t>파일의 크기가 너무 커서 메모리에 한 번에 다 올라가지 않는 등의 제한이 있을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594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F9331BF7-FCEA-413C-A846-D474178F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22C7E80-46C7-45B1-8AB3-86A9D694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95ED26C-A36E-4133-99C0-E34774A6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B40E39-37C6-44E9-AD78-7F51FB2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차시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클래스 상속</a:t>
            </a:r>
            <a:endParaRPr lang="en-US" altLang="ko-KR" sz="28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0965AE9-E76E-41B7-A5C2-3500F67D6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0ABA223-173F-4D5A-8AE1-96E50D2E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내용 개체 틀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1A3A3EA-FC86-4C1B-814E-04684950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815" y="2587525"/>
            <a:ext cx="5324475" cy="356235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2F9E4-DD6B-4191-93F4-FD2BEDA65B33}"/>
              </a:ext>
            </a:extLst>
          </p:cNvPr>
          <p:cNvSpPr txBox="1"/>
          <p:nvPr/>
        </p:nvSpPr>
        <p:spPr>
          <a:xfrm>
            <a:off x="424815" y="6149875"/>
            <a:ext cx="5324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butterguy.tistory.com/entry/%EC%83%81%EC%86%8D%EA%B3%BC-%EA%B5%AC%ED%98%84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427778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1899-A8FD-48D3-A639-6221157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7278-129B-40C5-A577-5D8FF0D5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동물마다 내는 소리가 다릅니다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숨을 쉬고</a:t>
            </a:r>
            <a:r>
              <a:rPr lang="en-US" altLang="ko-KR" dirty="0"/>
              <a:t>, </a:t>
            </a:r>
            <a:r>
              <a:rPr lang="ko-KR" altLang="en-US" dirty="0"/>
              <a:t>먹는다는 공통점이 있기도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조금씩 다르지만 비슷한 기능을 가진 클래스들을 여러 개 만드는 경우에 상속을 이용하면 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1906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43A8C8-8E8F-48EB-B07E-156D2D90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겹치는 구조를 뽑아서 상속 구조로 바꾸기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2E700D-2B0A-435E-86EE-A2636DB6E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02395" y="2091095"/>
            <a:ext cx="9390675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C07C2-2670-4FBB-991C-6A2C8D08D61C}"/>
              </a:ext>
            </a:extLst>
          </p:cNvPr>
          <p:cNvSpPr txBox="1"/>
          <p:nvPr/>
        </p:nvSpPr>
        <p:spPr>
          <a:xfrm>
            <a:off x="7822385" y="6097280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stackoverflow.com/questions/14366057/organising-refactored-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4551320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EADF-337C-46E5-850C-60161DD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44BD2-CE97-4FB1-A47E-6438FFCB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용법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상속받는다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뜻</a:t>
            </a:r>
            <a:r>
              <a:rPr lang="en-US" altLang="ko-KR" dirty="0"/>
              <a:t>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의 기능을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만들고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포함하도록 하면</a:t>
            </a:r>
            <a:r>
              <a:rPr lang="en-US" altLang="ko-KR" dirty="0"/>
              <a:t>, B</a:t>
            </a:r>
            <a:r>
              <a:rPr lang="ko-KR" altLang="en-US" dirty="0"/>
              <a:t>의 내용을 수정하면 그 내용이 그대로 </a:t>
            </a:r>
            <a:r>
              <a:rPr lang="en-US" altLang="ko-KR" dirty="0"/>
              <a:t>A</a:t>
            </a:r>
            <a:r>
              <a:rPr lang="ko-KR" altLang="en-US" dirty="0"/>
              <a:t>에 반영된다는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3013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A755F-ECC4-4925-944C-3F5F7BF3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동물원 관리 프로그램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5AC99-01EE-42E9-A804-25034015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상속을 사용하지 않고 만들어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지난번에 만든 예제를 확장해 봅시다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상속을 사용하여 다시 구현해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내용을 </a:t>
            </a:r>
          </a:p>
        </p:txBody>
      </p:sp>
    </p:spTree>
    <p:extLst>
      <p:ext uri="{BB962C8B-B14F-4D97-AF65-F5344CB8AC3E}">
        <p14:creationId xmlns:p14="http://schemas.microsoft.com/office/powerpoint/2010/main" val="11335529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24E3-185A-4B6E-B72F-23E6D7F6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377A8F6-2618-47F1-86F2-BBE23D64E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26" y="2478088"/>
            <a:ext cx="8240711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8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Swing.awt</a:t>
            </a:r>
            <a:r>
              <a:rPr lang="en-US" altLang="ko-KR" dirty="0"/>
              <a:t>…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FB524-15F7-4611-9285-32268D6CC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-1089659"/>
            <a:ext cx="9489679" cy="7727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요일은 일주일의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날입니다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A3D91-BA5B-48EF-B0B4-164255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100"/>
              <a:t>switch</a:t>
            </a:r>
            <a:r>
              <a:rPr lang="ko-KR" altLang="en-US" sz="3100"/>
              <a:t>문</a:t>
            </a:r>
            <a:r>
              <a:rPr lang="en-US" altLang="ko-KR" sz="3100"/>
              <a:t>: if~else if ~ else if~ else~</a:t>
            </a:r>
            <a:r>
              <a:rPr lang="ko-KR" altLang="en-US" sz="3100"/>
              <a:t>를 간단하게 쓸 수 있습니다</a:t>
            </a:r>
            <a:r>
              <a:rPr lang="en-US" altLang="ko-KR" sz="31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3CFDE5-FAE3-4681-96F6-D22164AF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63" y="2091095"/>
            <a:ext cx="72521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01AEE0-FAE3-46BC-8702-59475E9E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/>
              <a:t>Tip: </a:t>
            </a:r>
            <a:r>
              <a:rPr lang="en-US" altLang="ko-KR" sz="3600" dirty="0" err="1"/>
              <a:t>intellij</a:t>
            </a:r>
            <a:r>
              <a:rPr lang="ko-KR" altLang="en-US" sz="3600" dirty="0"/>
              <a:t>의 기능</a:t>
            </a:r>
            <a:endParaRPr lang="en-US" altLang="ko-KR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5A184-63D9-40C0-8491-AB84B49B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9173"/>
            <a:ext cx="5431536" cy="2770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B2D2C5-6BC8-466A-BC23-60CAB0C7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1994"/>
            <a:ext cx="5431536" cy="2054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277B-E947-4338-80F9-567144CF4D02}"/>
              </a:ext>
            </a:extLst>
          </p:cNvPr>
          <p:cNvSpPr/>
          <p:nvPr/>
        </p:nvSpPr>
        <p:spPr>
          <a:xfrm>
            <a:off x="622800" y="5767628"/>
            <a:ext cx="1078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이 정도로 서로 기능이 비슷합니다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9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54C8-8E73-4ED9-AB45-0ED5F1B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C9FE-0F14-47C0-A624-870D9A8E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DF05FF7-6F60-4F69-85CE-95FBC2F5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8BE14-C78A-4DEE-83F3-5D91828C4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1BD641B-4FB4-4211-BF16-5B454CCF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E14AA84-FCAD-48AB-9E0E-142A905B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87BD50D7-E33A-4FDF-9C0A-5F8D4C4B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7303FDD-73FE-4735-9AD2-51DCB125513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4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반복문</a:t>
            </a:r>
            <a:r>
              <a:rPr lang="en-US" altLang="ko-KR" sz="4800" dirty="0"/>
              <a:t>(Loops)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391DC5E-A169-4E1B-ADA6-B166870C9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28BEB90-AFC7-4760-BD36-008043F1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F6CC-0EA7-4E5F-B430-A735E7F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CD231-2573-4302-BD73-3807667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반복하고 싶을 때 쓰는 문장</a:t>
            </a:r>
            <a:endParaRPr lang="en-US" altLang="ko-KR" dirty="0"/>
          </a:p>
          <a:p>
            <a:pPr lvl="1"/>
            <a:r>
              <a:rPr lang="ko-KR" altLang="en-US" dirty="0"/>
              <a:t>무한 반복</a:t>
            </a:r>
            <a:endParaRPr lang="en-US" altLang="ko-KR" dirty="0"/>
          </a:p>
          <a:p>
            <a:pPr lvl="1"/>
            <a:r>
              <a:rPr lang="ko-KR" altLang="en-US" dirty="0"/>
              <a:t>조건부 반복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반복 등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ADD05-E536-40FB-8558-9D9DC3D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반복문의 종류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9B12A-D2EF-4E92-817E-64DA5D87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962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771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92FC8-BB7F-423E-8614-B045121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while</a:t>
            </a:r>
            <a:r>
              <a:rPr lang="ko-KR" altLang="en-US" sz="2800"/>
              <a:t>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B4CEA8-5E4C-496F-886E-C4163F3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먼저 조건을 검사하고</a:t>
            </a:r>
            <a:endParaRPr lang="en-US" altLang="ko-KR" sz="1700" dirty="0"/>
          </a:p>
          <a:p>
            <a:r>
              <a:rPr lang="ko-KR" altLang="en-US" sz="1700" dirty="0"/>
              <a:t>조건이 참이면 내용을 실행합니다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조건 검사 단계로 넘어갑니다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거짓이면 그냥 다음 내용으로 넘어가 버립니다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DFED-210B-45C2-80F6-3AC26D0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336" y="630936"/>
            <a:ext cx="600543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0B71D-0404-46A4-B0A7-C3F85DBF96FF}"/>
              </a:ext>
            </a:extLst>
          </p:cNvPr>
          <p:cNvSpPr txBox="1"/>
          <p:nvPr/>
        </p:nvSpPr>
        <p:spPr>
          <a:xfrm>
            <a:off x="8319186" y="5926425"/>
            <a:ext cx="313258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www.w3resource.com/c-programming/c-while-loop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1438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0E91-8424-4025-BB19-77D5AFD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16DF4-34A6-4ACB-844E-A84BD494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를 검사합니다</a:t>
            </a:r>
            <a:r>
              <a:rPr lang="en-US" altLang="ko-KR" sz="1700" dirty="0"/>
              <a:t>. B</a:t>
            </a:r>
            <a:r>
              <a:rPr lang="ko-KR" altLang="en-US" sz="1700" dirty="0"/>
              <a:t>가 참이면 </a:t>
            </a:r>
            <a:r>
              <a:rPr lang="en-US" altLang="ko-KR" sz="1700" dirty="0"/>
              <a:t>D</a:t>
            </a:r>
            <a:r>
              <a:rPr lang="ko-KR" altLang="en-US" sz="1700" dirty="0"/>
              <a:t>를 하고</a:t>
            </a:r>
            <a:r>
              <a:rPr lang="en-US" altLang="ko-KR" sz="1700" dirty="0"/>
              <a:t>, C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</a:t>
            </a:r>
            <a:r>
              <a:rPr lang="en-US" altLang="ko-KR" sz="1700" dirty="0"/>
              <a:t>B </a:t>
            </a:r>
            <a:r>
              <a:rPr lang="ko-KR" altLang="en-US" sz="1700" dirty="0"/>
              <a:t>검사하는 데로 갑니다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가 거짓이면 </a:t>
            </a:r>
            <a:r>
              <a:rPr lang="en-US" altLang="ko-KR" sz="1700" dirty="0"/>
              <a:t>for</a:t>
            </a:r>
            <a:r>
              <a:rPr lang="ko-KR" altLang="en-US" sz="1700" dirty="0"/>
              <a:t>문이 끝납니다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실행순서</a:t>
            </a:r>
            <a:r>
              <a:rPr lang="en-US" altLang="ko-KR" sz="1700" dirty="0"/>
              <a:t>: A B D C B D C … B D C B for</a:t>
            </a:r>
            <a:r>
              <a:rPr lang="ko-KR" altLang="en-US" sz="1700" dirty="0"/>
              <a:t>다음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BEA72-2BEC-410B-A9EF-CDDDD021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475" y="630936"/>
            <a:ext cx="3659161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1D440-F7B3-4E0B-99E9-69198259E797}"/>
              </a:ext>
            </a:extLst>
          </p:cNvPr>
          <p:cNvSpPr txBox="1"/>
          <p:nvPr/>
        </p:nvSpPr>
        <p:spPr>
          <a:xfrm>
            <a:off x="7307951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CPT-For-loop-diagram-complex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24289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E9F7-9FE1-4DCE-9726-9C82658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do-while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2C0E7B-4DE9-438F-806A-7C47AAF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일단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그 다음 조건을 검사합니다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참이면 또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아니면 다음으로 넘어갑니다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9E3B3-5CC8-40BE-8156-ABF7FABD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9561" y="630936"/>
            <a:ext cx="459898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E1E4-7198-43C8-AC62-015793EAA146}"/>
              </a:ext>
            </a:extLst>
          </p:cNvPr>
          <p:cNvSpPr txBox="1"/>
          <p:nvPr/>
        </p:nvSpPr>
        <p:spPr>
          <a:xfrm>
            <a:off x="7777865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stackoverflow.com/questions/27460527/scope-of-declarations-in-the-body-of-a-do-while-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16524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8F52-6F56-44F2-A663-DF3DF869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무한 루프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00917-781F-423B-86A7-2BE20CE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" y="2431508"/>
            <a:ext cx="4593538" cy="1179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282A3-652D-4BD2-AE0B-4A5EB2D9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44" y="3724587"/>
            <a:ext cx="5103411" cy="129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DC7F8-EB40-429C-9F70-594F86E8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8" y="5129785"/>
            <a:ext cx="4106002" cy="10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FB65B-35E1-44BF-B551-3F0CC3E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문의 예시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48C97A-52D4-4042-862D-23B4655B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33" y="2091095"/>
            <a:ext cx="8127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1B2F7-1C0B-4802-BEAD-BEA9B6D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문의 예시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953185-11E0-48C0-B9EC-1B38D119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while</a:t>
            </a:r>
            <a:r>
              <a:rPr lang="ko-KR" altLang="en-US" sz="1700" dirty="0"/>
              <a:t>문을 시작하기 전에 초기화 코드</a:t>
            </a:r>
            <a:r>
              <a:rPr lang="en-US" altLang="ko-KR" sz="1700" dirty="0"/>
              <a:t>, </a:t>
            </a:r>
            <a:r>
              <a:rPr lang="ko-KR" altLang="en-US" sz="1700" dirty="0"/>
              <a:t>한 번 할 때마다 할 일</a:t>
            </a:r>
            <a:r>
              <a:rPr lang="en-US" altLang="ko-KR" sz="1700" dirty="0"/>
              <a:t>,</a:t>
            </a:r>
            <a:r>
              <a:rPr lang="ko-KR" altLang="en-US" sz="1700" dirty="0"/>
              <a:t> 종료 조건을 한번에 표현할 수 있는 </a:t>
            </a:r>
            <a:r>
              <a:rPr lang="en-US" altLang="ko-KR" sz="1700" dirty="0"/>
              <a:t>for</a:t>
            </a:r>
            <a:r>
              <a:rPr lang="ko-KR" altLang="en-US" sz="1700" dirty="0"/>
              <a:t>문입니다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555170-3448-4D87-9AD3-22C09F9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6BC40-26C7-4ED0-B57E-ECFEB09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 while</a:t>
            </a:r>
            <a:r>
              <a:rPr lang="ko-KR" altLang="en-US" sz="2800"/>
              <a:t>문의 예시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9C2049-43E0-4FB1-9820-3AC005D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때에 따라 </a:t>
            </a:r>
            <a:r>
              <a:rPr lang="en-US" altLang="ko-KR" sz="1700" dirty="0"/>
              <a:t>while</a:t>
            </a:r>
            <a:r>
              <a:rPr lang="ko-KR" altLang="en-US" sz="1700" dirty="0"/>
              <a:t>이나 </a:t>
            </a:r>
            <a:r>
              <a:rPr lang="en-US" altLang="ko-KR" sz="1700" dirty="0"/>
              <a:t>do while </a:t>
            </a:r>
            <a:r>
              <a:rPr lang="ko-KR" altLang="en-US" sz="1700" dirty="0"/>
              <a:t>중에 코드가 더 간단한 것을 골라서 사용하면 됩니다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6D051-F949-4683-A342-FE6B6BB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25" y="3572457"/>
            <a:ext cx="3248351" cy="156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7AB97-B48A-4FF2-B9E5-3DFBDAF1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314945"/>
            <a:ext cx="3248352" cy="132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2022-ED34-4F92-909A-AF1AA90A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54" y="3567555"/>
            <a:ext cx="3248352" cy="157332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3C4906-BE27-42E7-8486-1A3140C4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24" y="1367811"/>
            <a:ext cx="3248352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D39-F1D8-4386-9411-227E0C85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이용하여 비밀번호를 물어보기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F744CF-C5EC-4278-AFAA-325AF9B5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8" y="2043860"/>
            <a:ext cx="5136441" cy="46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52EF-21C4-4D5C-8371-0883099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5AFED-1B1A-48C3-8B45-36D83441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은 반복문을 탈출하는 기능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반복문의 조건검사 부분으로 바로 가는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중으로 있을 때</a:t>
            </a:r>
            <a:r>
              <a:rPr lang="en-US" altLang="ko-KR" dirty="0"/>
              <a:t>, break </a:t>
            </a:r>
            <a:r>
              <a:rPr lang="ko-KR" altLang="en-US" dirty="0"/>
              <a:t>라벨 또는 </a:t>
            </a:r>
            <a:r>
              <a:rPr lang="en-US" altLang="ko-KR" dirty="0"/>
              <a:t>continue </a:t>
            </a:r>
            <a:r>
              <a:rPr lang="ko-KR" altLang="en-US" dirty="0"/>
              <a:t>라벨 문장을 이용하면 한번에 바깥의 반복문을 탈출하거나 </a:t>
            </a:r>
            <a:r>
              <a:rPr lang="en-US" altLang="ko-KR" dirty="0"/>
              <a:t>continue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75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0535-AA03-4ECD-848B-019FA8D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84C7-6227-493E-9D5D-5A42F749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, </a:t>
            </a:r>
            <a:r>
              <a:rPr lang="ko-KR" altLang="en-US" dirty="0"/>
              <a:t>같은 용도의 변수들을 모아서 하나의 이름으로 부르는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 </a:t>
            </a:r>
            <a:r>
              <a:rPr lang="en-US" altLang="ko-KR" dirty="0"/>
              <a:t>+ </a:t>
            </a:r>
            <a:r>
              <a:rPr lang="ko-KR" altLang="en-US" dirty="0"/>
              <a:t>숫자의 조합으로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0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53608-668B-444E-9B16-FE8D39C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java</a:t>
            </a:r>
            <a:r>
              <a:rPr lang="ko-KR" altLang="en-US" sz="2800"/>
              <a:t>의 배열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DB846-C1D0-47E1-B973-D43E7F42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타입 </a:t>
            </a:r>
            <a:r>
              <a:rPr lang="ko-KR" altLang="en-US" sz="1700" dirty="0" err="1"/>
              <a:t>배열명</a:t>
            </a:r>
            <a:r>
              <a:rPr lang="en-US" altLang="ko-KR" sz="1700" dirty="0"/>
              <a:t>[]; </a:t>
            </a:r>
            <a:r>
              <a:rPr lang="ko-KR" altLang="en-US" sz="1700" dirty="0"/>
              <a:t>으로 선언합니다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/>
              <a:t>배열명</a:t>
            </a:r>
            <a:r>
              <a:rPr lang="ko-KR" altLang="en-US" sz="1700" dirty="0"/>
              <a:t> </a:t>
            </a:r>
            <a:r>
              <a:rPr lang="en-US" altLang="ko-KR" sz="1700" dirty="0"/>
              <a:t>= new </a:t>
            </a:r>
            <a:r>
              <a:rPr lang="ko-KR" altLang="en-US" sz="1700" dirty="0"/>
              <a:t>타입</a:t>
            </a:r>
            <a:r>
              <a:rPr lang="en-US" altLang="ko-KR" sz="1700" dirty="0"/>
              <a:t>[</a:t>
            </a:r>
            <a:r>
              <a:rPr lang="ko-KR" altLang="en-US" sz="1700" dirty="0"/>
              <a:t>개수</a:t>
            </a:r>
            <a:r>
              <a:rPr lang="en-US" altLang="ko-KR" sz="1700" dirty="0"/>
              <a:t>]; </a:t>
            </a:r>
            <a:r>
              <a:rPr lang="ko-KR" altLang="en-US" sz="1700" dirty="0"/>
              <a:t>로 생성합니다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2B33-877A-43EA-AF06-1650701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0" y="630936"/>
            <a:ext cx="593471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4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83B23-1489-4BDD-A194-4365FC9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배열의 요소를 출력해 봅시다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5B493-3788-4142-8330-BD17BAB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09B674-138B-44B4-8761-D7564F3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28" y="630936"/>
            <a:ext cx="570965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3D-9E46-474A-AEC8-2769284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4CB2-CD5E-4F26-84CE-B11E5E0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자료에 대해 같은 연산을 반복할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얼마나 많은 양의 자료를 처리하게 될 지 모를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8E711-E368-4E75-BFCB-9E9D5F04DD67}"/>
              </a:ext>
            </a:extLst>
          </p:cNvPr>
          <p:cNvSpPr/>
          <p:nvPr/>
        </p:nvSpPr>
        <p:spPr>
          <a:xfrm rot="20205901">
            <a:off x="7637040" y="2357736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반복문의 냄새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4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6E219-F6B9-442A-8918-A6AEA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600"/>
              <a:t>반복문과 배열을 이용한 숫자 통계처리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B2C23-7B62-4F2C-846A-E0F59695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248543-596C-483C-96DD-3E9996FB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26" y="630936"/>
            <a:ext cx="60390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FCBB-96BD-4FDC-85FA-F7F188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1835-7143-4A71-9086-07D8F2E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몇 문제를 풀 건지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개수만큼 문제를 덧셈 문제를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맞으면 맞았다고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다 풀면 몇 번 을 맞았는지 </a:t>
            </a:r>
            <a:r>
              <a:rPr lang="en-US" altLang="ko-KR" dirty="0"/>
              <a:t>OX </a:t>
            </a:r>
            <a:r>
              <a:rPr lang="ko-KR" altLang="en-US" dirty="0"/>
              <a:t>표를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43EF-718F-4C09-91B8-C7C9540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A792-8AAB-456A-BC48-2A10B4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257F7B6-C54A-4605-8504-BC064A46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C46DC84-30EA-410F-B2CA-0973CF3F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D53C529-FDD2-47A0-83B7-6166D972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459D31-DF53-45B7-AF5C-2512D297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A754A8BC-FE91-4BA9-AB42-B0473B6D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B0621E7-6E2D-4AD1-9732-1E632AF0E46D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5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이용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718BD1D-3AEE-48C4-A5B0-347361D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0FA279C-11B5-4B3D-A43C-7FB10EDB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47E7-111A-4618-9747-F5347333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메서드란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10FBA-E16A-4CB2-A839-3396A87F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하나를 </a:t>
            </a:r>
            <a:r>
              <a:rPr lang="ko-KR" altLang="en-US" dirty="0" err="1"/>
              <a:t>모듈화하여</a:t>
            </a:r>
            <a:r>
              <a:rPr lang="ko-KR" altLang="en-US" dirty="0"/>
              <a:t> 여러 번 재사용할 수 있게 해주는 코드 덩어리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라고도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함수와 같이 </a:t>
            </a:r>
            <a:r>
              <a:rPr lang="ko-KR" altLang="en-US" dirty="0" err="1"/>
              <a:t>입력값</a:t>
            </a:r>
            <a:r>
              <a:rPr lang="en-US" altLang="ko-KR" dirty="0"/>
              <a:t>, </a:t>
            </a:r>
            <a:r>
              <a:rPr lang="ko-KR" altLang="en-US" dirty="0" err="1"/>
              <a:t>출력값을</a:t>
            </a:r>
            <a:r>
              <a:rPr lang="ko-KR" altLang="en-US" dirty="0"/>
              <a:t> 가질 수 있으며</a:t>
            </a:r>
            <a:r>
              <a:rPr lang="en-US" altLang="ko-KR" dirty="0"/>
              <a:t>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2757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BA029-CDB8-46DC-B10C-908D009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F3344-4AF2-4550-9AEB-20E93AF1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nextInt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println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</a:t>
            </a:r>
          </a:p>
          <a:p>
            <a:pPr marL="0" indent="0">
              <a:buNone/>
            </a:pPr>
            <a:r>
              <a:rPr lang="en-US" altLang="ko-KR" dirty="0"/>
              <a:t>main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313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9BA67-A3C1-4422-BCE4-B2E7065E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7E3AD-6888-4B19-A711-5A9553E9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메서드를 이용하여 화면에 글씨를 출력하고</a:t>
            </a:r>
            <a:r>
              <a:rPr lang="en-US" altLang="ko-KR" dirty="0"/>
              <a:t>, </a:t>
            </a:r>
            <a:r>
              <a:rPr lang="ko-KR" altLang="en-US" dirty="0"/>
              <a:t>사용자의 입력을 받고</a:t>
            </a:r>
            <a:r>
              <a:rPr lang="en-US" altLang="ko-KR" dirty="0"/>
              <a:t>, </a:t>
            </a:r>
            <a:r>
              <a:rPr lang="ko-KR" altLang="en-US" dirty="0"/>
              <a:t>화면에 그림을 그리고</a:t>
            </a:r>
            <a:r>
              <a:rPr lang="en-US" altLang="ko-KR" dirty="0"/>
              <a:t>, </a:t>
            </a:r>
            <a:r>
              <a:rPr lang="ko-KR" altLang="en-US" dirty="0"/>
              <a:t>소리를 내고</a:t>
            </a:r>
            <a:r>
              <a:rPr lang="en-US" altLang="ko-KR" dirty="0"/>
              <a:t>, </a:t>
            </a:r>
            <a:r>
              <a:rPr lang="ko-KR" altLang="en-US" dirty="0"/>
              <a:t>파일에 데이터를 저장하고 불러오며</a:t>
            </a:r>
            <a:r>
              <a:rPr lang="en-US" altLang="ko-KR" dirty="0"/>
              <a:t>, </a:t>
            </a:r>
            <a:r>
              <a:rPr lang="ko-KR" altLang="en-US" dirty="0"/>
              <a:t>네트워크를 통해 정보를 송수신할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메서드를 이용하여 데이터를 효율적으로 처리할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0978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33DDA-327A-46D8-B236-13B055E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이용은 호출을 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A37D-6D81-4F40-9E79-F69E9D6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055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아주 간단합니다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인자는 없을 수도 있습니다</a:t>
            </a:r>
            <a:r>
              <a:rPr lang="en-US" altLang="ko-KR" dirty="0"/>
              <a:t>. </a:t>
            </a:r>
            <a:r>
              <a:rPr lang="ko-KR" altLang="en-US" dirty="0"/>
              <a:t>메서드마다 다릅니다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FC7A9-185B-4FBA-98B6-2741909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2" y="5200139"/>
            <a:ext cx="10069984" cy="11092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485376-AD4D-4E8C-B0E8-97D50B1A6FE9}"/>
              </a:ext>
            </a:extLst>
          </p:cNvPr>
          <p:cNvSpPr/>
          <p:nvPr/>
        </p:nvSpPr>
        <p:spPr>
          <a:xfrm>
            <a:off x="969492" y="5423647"/>
            <a:ext cx="2428132" cy="55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주인</a:t>
            </a:r>
          </a:p>
        </p:txBody>
      </p:sp>
    </p:spTree>
    <p:extLst>
      <p:ext uri="{BB962C8B-B14F-4D97-AF65-F5344CB8AC3E}">
        <p14:creationId xmlns:p14="http://schemas.microsoft.com/office/powerpoint/2010/main" val="2907557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42BC-2217-4FCB-8F40-24F488B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결과값 </a:t>
            </a:r>
            <a:r>
              <a:rPr lang="ko-KR" altLang="en-US" dirty="0" err="1"/>
              <a:t>얻어오기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2FA-DD41-4164-8023-0F6240D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받아올 변수 </a:t>
            </a:r>
            <a:r>
              <a:rPr lang="en-US" altLang="ko-KR" dirty="0"/>
              <a:t>= </a:t>
            </a: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8A317-43AC-43FD-8A60-3F6AD6B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0" y="4008109"/>
            <a:ext cx="9722560" cy="11795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D4FB57-5F48-48AD-BE4A-DCB8F0324524}"/>
              </a:ext>
            </a:extLst>
          </p:cNvPr>
          <p:cNvSpPr/>
          <p:nvPr/>
        </p:nvSpPr>
        <p:spPr>
          <a:xfrm>
            <a:off x="1115568" y="5558135"/>
            <a:ext cx="960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선언과 대입을 동시에 한 경우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6D690-1E3C-4B76-BB70-31AD6EB6F7B1}"/>
              </a:ext>
            </a:extLst>
          </p:cNvPr>
          <p:cNvSpPr/>
          <p:nvPr/>
        </p:nvSpPr>
        <p:spPr>
          <a:xfrm>
            <a:off x="5576047" y="3637659"/>
            <a:ext cx="3478306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호출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39B4-7F2F-4B3C-B80B-3DBD34F62642}"/>
              </a:ext>
            </a:extLst>
          </p:cNvPr>
          <p:cNvSpPr/>
          <p:nvPr/>
        </p:nvSpPr>
        <p:spPr>
          <a:xfrm>
            <a:off x="3021105" y="3540577"/>
            <a:ext cx="24953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6663E0-31AE-458B-AC3B-1C73A61F9A3B}"/>
              </a:ext>
            </a:extLst>
          </p:cNvPr>
          <p:cNvSpPr/>
          <p:nvPr/>
        </p:nvSpPr>
        <p:spPr>
          <a:xfrm>
            <a:off x="1234720" y="3637659"/>
            <a:ext cx="346278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2517411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75129-C35C-49EE-A1E2-3F6DC51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수학 함수 사용하기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77380-E577-483F-896A-BE2512D9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53897"/>
            <a:ext cx="11097349" cy="34806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30886-F856-48F8-9B54-78137CB5BBF1}"/>
              </a:ext>
            </a:extLst>
          </p:cNvPr>
          <p:cNvSpPr/>
          <p:nvPr/>
        </p:nvSpPr>
        <p:spPr>
          <a:xfrm>
            <a:off x="4116897" y="2126200"/>
            <a:ext cx="1461247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주인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1F2C4-645A-45F9-B585-0BDCA7C7D951}"/>
              </a:ext>
            </a:extLst>
          </p:cNvPr>
          <p:cNvSpPr/>
          <p:nvPr/>
        </p:nvSpPr>
        <p:spPr>
          <a:xfrm>
            <a:off x="5580241" y="2137398"/>
            <a:ext cx="29272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메서드와 인자</a:t>
            </a:r>
          </a:p>
        </p:txBody>
      </p:sp>
    </p:spTree>
    <p:extLst>
      <p:ext uri="{BB962C8B-B14F-4D97-AF65-F5344CB8AC3E}">
        <p14:creationId xmlns:p14="http://schemas.microsoft.com/office/powerpoint/2010/main" val="24034312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E437-1C75-4B5B-AFC0-D2F8536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9579-8F94-4E13-9C45-27FABB4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4C102A1-F2B3-4E67-A776-F9BB140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7D4B1D-F6AA-4620-8338-6BAEE2E1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26889E70-8FEC-4AE6-BC1C-FC5F746D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A4718BE-9C5E-4415-932B-CC614917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1C788CD-303B-46A4-BAD7-514D7B70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B47356A-A42F-4055-8960-19D91EC03539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6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작성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8D94366-5FBE-4F15-B643-FF689530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0B04CB9-5BED-42AC-998B-028E57CF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33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C750-C893-471C-8390-815B1432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75340-2193-4C01-952A-06118911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수학에서 함수를 정의하듯이</a:t>
            </a:r>
            <a:r>
              <a:rPr lang="en-US" altLang="ko-KR" dirty="0"/>
              <a:t>, java</a:t>
            </a:r>
            <a:r>
              <a:rPr lang="ko-KR" altLang="en-US" dirty="0"/>
              <a:t>에서도 메서드를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자주 사용할 기능이 약간 복잡한 일련의 과정으로 이루어져 있고</a:t>
            </a:r>
            <a:r>
              <a:rPr lang="en-US" altLang="ko-KR" dirty="0"/>
              <a:t>, </a:t>
            </a:r>
            <a:r>
              <a:rPr lang="ko-KR" altLang="en-US" dirty="0"/>
              <a:t>남이 만들어 둔 게 없으면 직접 메서드를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55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8CBBD-C7F2-4A0C-95A3-0D65FFD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우리는 이미 메서드를 항상 만들었습니다</a:t>
            </a:r>
            <a:r>
              <a:rPr lang="en-US" altLang="ko-KR" dirty="0"/>
              <a:t>.</a:t>
            </a:r>
            <a:endParaRPr lang="en-US" altLang="ko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1948B-D2E5-400E-AF7C-D5BECB5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31FF4-3493-4096-97FA-F81D1E2CE871}"/>
              </a:ext>
            </a:extLst>
          </p:cNvPr>
          <p:cNvSpPr/>
          <p:nvPr/>
        </p:nvSpPr>
        <p:spPr>
          <a:xfrm>
            <a:off x="2476356" y="2590751"/>
            <a:ext cx="6846938" cy="3057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313079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1EC-937C-4341-BD73-17BC60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public? static? void?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56B0-AA38-4BA7-AACC-72CF631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과 </a:t>
            </a:r>
            <a:r>
              <a:rPr lang="en-US" altLang="ko-KR" dirty="0"/>
              <a:t>static</a:t>
            </a:r>
            <a:r>
              <a:rPr lang="ko-KR" altLang="en-US" dirty="0"/>
              <a:t>은 나중에 배웁니다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부터 살펴보자면</a:t>
            </a:r>
            <a:r>
              <a:rPr lang="en-US" altLang="ko-KR" dirty="0"/>
              <a:t>, </a:t>
            </a:r>
            <a:r>
              <a:rPr lang="ko-KR" altLang="en-US" dirty="0"/>
              <a:t>이 메서드의 결과값</a:t>
            </a:r>
            <a:r>
              <a:rPr lang="en-US" altLang="ko-KR" dirty="0"/>
              <a:t>(</a:t>
            </a:r>
            <a:r>
              <a:rPr lang="ko-KR" altLang="en-US" dirty="0" err="1"/>
              <a:t>리턴값</a:t>
            </a:r>
            <a:r>
              <a:rPr lang="en-US" altLang="ko-KR" dirty="0"/>
              <a:t>)</a:t>
            </a:r>
            <a:r>
              <a:rPr lang="ko-KR" altLang="en-US" dirty="0"/>
              <a:t>이 없다는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251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144B-13E3-4843-A2A8-15F85A3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모양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E41982-A5A7-4A96-AB1E-AD95AE34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56" y="2933617"/>
            <a:ext cx="6777887" cy="27242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F1B-39F1-4845-8228-7098A12B1006}"/>
              </a:ext>
            </a:extLst>
          </p:cNvPr>
          <p:cNvSpPr/>
          <p:nvPr/>
        </p:nvSpPr>
        <p:spPr>
          <a:xfrm>
            <a:off x="5229225" y="3092824"/>
            <a:ext cx="3200400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D96E9-DC2B-423C-ADF4-BE33F83AA1DA}"/>
              </a:ext>
            </a:extLst>
          </p:cNvPr>
          <p:cNvSpPr/>
          <p:nvPr/>
        </p:nvSpPr>
        <p:spPr>
          <a:xfrm>
            <a:off x="3318898" y="3092824"/>
            <a:ext cx="855009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AA0F-7AA6-45C3-99E8-59018802BCF6}"/>
              </a:ext>
            </a:extLst>
          </p:cNvPr>
          <p:cNvSpPr/>
          <p:nvPr/>
        </p:nvSpPr>
        <p:spPr>
          <a:xfrm>
            <a:off x="4078519" y="3092824"/>
            <a:ext cx="1246095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5F3ED-7217-425A-B3BA-7C85ACBA9259}"/>
              </a:ext>
            </a:extLst>
          </p:cNvPr>
          <p:cNvSpPr/>
          <p:nvPr/>
        </p:nvSpPr>
        <p:spPr>
          <a:xfrm>
            <a:off x="3767978" y="3754572"/>
            <a:ext cx="5528422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몸통</a:t>
            </a:r>
          </a:p>
        </p:txBody>
      </p:sp>
    </p:spTree>
    <p:extLst>
      <p:ext uri="{BB962C8B-B14F-4D97-AF65-F5344CB8AC3E}">
        <p14:creationId xmlns:p14="http://schemas.microsoft.com/office/powerpoint/2010/main" val="515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28496F-4103-424C-AD34-10467FA3B6F1}"/>
              </a:ext>
            </a:extLst>
          </p:cNvPr>
          <p:cNvSpPr/>
          <p:nvPr/>
        </p:nvSpPr>
        <p:spPr>
          <a:xfrm>
            <a:off x="2868706" y="5477437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메소드의 결과값을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6F871-B872-4F82-B470-0641BF4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 타입</a:t>
            </a:r>
            <a:r>
              <a:rPr lang="en-US" altLang="ko-KR" dirty="0"/>
              <a:t>(</a:t>
            </a:r>
            <a:r>
              <a:rPr lang="ko-KR" altLang="en-US" dirty="0"/>
              <a:t>결과값 타입</a:t>
            </a:r>
            <a:r>
              <a:rPr lang="en-US" altLang="ko-KR" dirty="0"/>
              <a:t>)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B7E26-E799-4FB1-A49E-2CEDE63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: </a:t>
            </a:r>
            <a:r>
              <a:rPr lang="ko-KR" altLang="en-US" dirty="0"/>
              <a:t>아무 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않는다</a:t>
            </a:r>
            <a:endParaRPr lang="en-US" altLang="ko-KR" dirty="0"/>
          </a:p>
          <a:p>
            <a:r>
              <a:rPr lang="ko-KR" altLang="en-US" dirty="0"/>
              <a:t>기본 자료형</a:t>
            </a:r>
            <a:r>
              <a:rPr lang="en-US" altLang="ko-KR" dirty="0"/>
              <a:t>: </a:t>
            </a:r>
            <a:r>
              <a:rPr lang="ko-KR" altLang="en-US" dirty="0"/>
              <a:t>기본 자료형을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80DE23-2ADC-4C53-9A6F-B29D93908D70}"/>
              </a:ext>
            </a:extLst>
          </p:cNvPr>
          <p:cNvSpPr/>
          <p:nvPr/>
        </p:nvSpPr>
        <p:spPr>
          <a:xfrm>
            <a:off x="1039905" y="5328801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리턴 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60BF2E-D774-4478-970D-B6858B14C4B3}"/>
              </a:ext>
            </a:extLst>
          </p:cNvPr>
          <p:cNvSpPr/>
          <p:nvPr/>
        </p:nvSpPr>
        <p:spPr>
          <a:xfrm>
            <a:off x="1115571" y="3682970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리턴한다의</a:t>
            </a:r>
            <a:r>
              <a:rPr lang="ko-KR" altLang="en-US" dirty="0"/>
              <a:t> 말의 의미는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278E49-3EF0-47BB-9D5B-B1FDD2A05514}"/>
              </a:ext>
            </a:extLst>
          </p:cNvPr>
          <p:cNvSpPr/>
          <p:nvPr/>
        </p:nvSpPr>
        <p:spPr>
          <a:xfrm>
            <a:off x="2944372" y="3831606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메소드를 종료하고 결과값을 정한다는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6448-164F-444D-8608-94C43A8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 메서드를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9E6802F-CA09-4A89-AE32-B671F04A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7481" y="3286919"/>
            <a:ext cx="1905000" cy="2076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C572-77AB-4247-9F83-A74C825FD433}"/>
              </a:ext>
            </a:extLst>
          </p:cNvPr>
          <p:cNvSpPr txBox="1"/>
          <p:nvPr/>
        </p:nvSpPr>
        <p:spPr>
          <a:xfrm>
            <a:off x="5247481" y="5363369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zetawiki.com/wiki/%EC%82%AC%EC%B9%99_%EC%97%B0%EC%82%B0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23DD2-4116-4CB9-855F-2B5206C551B5}"/>
              </a:ext>
            </a:extLst>
          </p:cNvPr>
          <p:cNvSpPr txBox="1"/>
          <p:nvPr/>
        </p:nvSpPr>
        <p:spPr>
          <a:xfrm>
            <a:off x="1349045" y="3084127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add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더한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4223F-E9F3-4A5A-B089-736B73B1351E}"/>
              </a:ext>
            </a:extLst>
          </p:cNvPr>
          <p:cNvSpPr txBox="1"/>
          <p:nvPr/>
        </p:nvSpPr>
        <p:spPr>
          <a:xfrm>
            <a:off x="7888942" y="3173505"/>
            <a:ext cx="282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sub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뺀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1F5F4-36AC-46F0-A30E-1F2D556B9CAB}"/>
              </a:ext>
            </a:extLst>
          </p:cNvPr>
          <p:cNvSpPr txBox="1"/>
          <p:nvPr/>
        </p:nvSpPr>
        <p:spPr>
          <a:xfrm>
            <a:off x="1227458" y="4693954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</a:t>
            </a:r>
            <a:r>
              <a:rPr lang="en-US" altLang="ko-KR" dirty="0" err="1"/>
              <a:t>mul</a:t>
            </a:r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곱한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131D7-0A71-441A-BD05-6BF4D39B39D4}"/>
              </a:ext>
            </a:extLst>
          </p:cNvPr>
          <p:cNvSpPr txBox="1"/>
          <p:nvPr/>
        </p:nvSpPr>
        <p:spPr>
          <a:xfrm>
            <a:off x="7788753" y="4668120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div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나눈 값</a:t>
            </a:r>
          </a:p>
        </p:txBody>
      </p:sp>
    </p:spTree>
    <p:extLst>
      <p:ext uri="{BB962C8B-B14F-4D97-AF65-F5344CB8AC3E}">
        <p14:creationId xmlns:p14="http://schemas.microsoft.com/office/powerpoint/2010/main" val="38522407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9B36-316C-411D-BC0F-55D222E0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B56F1-CF75-410F-8BC9-D8419788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add(int a, int b) {</a:t>
            </a:r>
          </a:p>
          <a:p>
            <a:pPr marL="0" indent="0">
              <a:buNone/>
            </a:pPr>
            <a:r>
              <a:rPr lang="en-US" altLang="ko-KR" dirty="0"/>
              <a:t>	return a +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sub(int</a:t>
            </a:r>
            <a:r>
              <a:rPr lang="ko-KR" altLang="en-US" dirty="0"/>
              <a:t>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a -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mul</a:t>
            </a:r>
            <a:r>
              <a:rPr lang="en-US" altLang="ko-KR" dirty="0"/>
              <a:t>(int a, int b) {</a:t>
            </a:r>
          </a:p>
          <a:p>
            <a:pPr marL="0" indent="0">
              <a:buNone/>
            </a:pPr>
            <a:r>
              <a:rPr lang="en-US" altLang="ko-KR" dirty="0"/>
              <a:t>	return a *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div(int a, int b) {</a:t>
            </a:r>
          </a:p>
          <a:p>
            <a:pPr marL="0" indent="0">
              <a:buNone/>
            </a:pPr>
            <a:r>
              <a:rPr lang="en-US" altLang="ko-KR" dirty="0"/>
              <a:t>	return a/b;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434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5F1D9C-B9D5-42CC-B8FF-8FB65BBB1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2BFF-CF1C-4F2A-AABB-586FC11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차시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클래스</a:t>
            </a:r>
            <a:endParaRPr lang="en-US" altLang="ko-K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E07ECE4E-6BDE-42A2-9890-826016C9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" y="3428900"/>
            <a:ext cx="3438525" cy="1784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DE5-7896-4FB1-9B5D-0031348696AA}"/>
              </a:ext>
            </a:extLst>
          </p:cNvPr>
          <p:cNvSpPr txBox="1"/>
          <p:nvPr/>
        </p:nvSpPr>
        <p:spPr>
          <a:xfrm>
            <a:off x="371475" y="52134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stackoverflow.com/questions/33318426/what-is-super-pointing-to-in-the-following-code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7599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25450-D173-4E3D-8C1A-2CC1CE42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클래스란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캐비닛, 주방, 음식이(가) 표시된 사진&#10;&#10;자동 생성된 설명">
            <a:extLst>
              <a:ext uri="{FF2B5EF4-FFF2-40B4-BE49-F238E27FC236}">
                <a16:creationId xmlns:a16="http://schemas.microsoft.com/office/drawing/2014/main" id="{E77439BD-EDBE-4443-971B-F58A93AB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1010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773E-981B-4477-BED8-DECD31FE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 dirty="0"/>
              <a:t>객체를 만들어내는데 사용되는 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A0B19-B6A1-45D4-B930-A4EDF20952B4}"/>
              </a:ext>
            </a:extLst>
          </p:cNvPr>
          <p:cNvSpPr txBox="1"/>
          <p:nvPr/>
        </p:nvSpPr>
        <p:spPr>
          <a:xfrm>
            <a:off x="4163974" y="6042426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ko.wikipedia.org/wiki/%ED%92%80%EB%B9%B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4700794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712B-A39B-44A3-A1A7-D4885E6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- </a:t>
            </a:r>
            <a:r>
              <a:rPr lang="ko-KR" altLang="en-US" dirty="0"/>
              <a:t>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AE058-CBCE-4672-AA51-BFCFEB443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849" y="2196353"/>
            <a:ext cx="4786010" cy="43702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7EC5F-DB53-4A28-AB98-0DF44A45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3" y="3429000"/>
            <a:ext cx="2571750" cy="2571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49D0D7-7129-439A-98F7-38ADF3080BB3}"/>
              </a:ext>
            </a:extLst>
          </p:cNvPr>
          <p:cNvSpPr/>
          <p:nvPr/>
        </p:nvSpPr>
        <p:spPr>
          <a:xfrm>
            <a:off x="6084066" y="2770112"/>
            <a:ext cx="4047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빵틀을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만들기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9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838-5EBB-4F01-9770-6C529117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– </a:t>
            </a:r>
            <a:r>
              <a:rPr lang="ko-KR" altLang="en-US" dirty="0"/>
              <a:t>객체 생성하기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8061C-4810-4A55-A55E-08160A620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2" y="2875323"/>
            <a:ext cx="5755342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58528-AB70-4769-96DC-78FF37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32" y="3236959"/>
            <a:ext cx="2828925" cy="2828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44C46-81A6-4A52-8E18-930A0726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8" y="3865609"/>
            <a:ext cx="28289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D3110-8E3B-4CF7-BFA3-3A27F099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01" y="2992391"/>
            <a:ext cx="2828925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236E7-72AB-412C-975D-68F2E848AF47}"/>
              </a:ext>
            </a:extLst>
          </p:cNvPr>
          <p:cNvSpPr/>
          <p:nvPr/>
        </p:nvSpPr>
        <p:spPr>
          <a:xfrm>
            <a:off x="5025251" y="2408254"/>
            <a:ext cx="6258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빵들을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클래스의 객체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 생성하기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4220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81AF-D2CF-4073-9996-A6386204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36423-02B1-4D35-8459-CC730F0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클래스를 이용하면</a:t>
            </a:r>
            <a:r>
              <a:rPr lang="en-US" altLang="ko-KR" dirty="0"/>
              <a:t>, </a:t>
            </a:r>
            <a:r>
              <a:rPr lang="ko-KR" altLang="en-US" dirty="0"/>
              <a:t>스스로 관리하는 데이터 묶음을 만들고 이용할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데이터에 어떠한 처리를 하고 싶다면</a:t>
            </a:r>
            <a:r>
              <a:rPr lang="en-US" altLang="ko-KR" dirty="0"/>
              <a:t>, </a:t>
            </a:r>
            <a:r>
              <a:rPr lang="ko-KR" altLang="en-US" dirty="0"/>
              <a:t>이전에는 메소드에 데이터를 집어넣었다면</a:t>
            </a:r>
            <a:r>
              <a:rPr lang="en-US" altLang="ko-KR" dirty="0"/>
              <a:t>, </a:t>
            </a:r>
            <a:r>
              <a:rPr lang="ko-KR" altLang="en-US" dirty="0"/>
              <a:t>이제는 데이터에 포함된 메소드를 호출만 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25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B659-D73D-4703-A14F-196E0EB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클래스의 이용</a:t>
            </a:r>
            <a:r>
              <a:rPr lang="en-US" altLang="ko-KR" dirty="0"/>
              <a:t>(</a:t>
            </a:r>
            <a:r>
              <a:rPr lang="ko-KR" altLang="en-US" dirty="0"/>
              <a:t>문법적 측면</a:t>
            </a:r>
            <a:r>
              <a:rPr lang="en-US" altLang="ko-KR" dirty="0"/>
              <a:t>): </a:t>
            </a:r>
            <a:r>
              <a:rPr lang="ko-KR" altLang="en-US" dirty="0"/>
              <a:t>객체를 담는 변수의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CEB2-D206-42B7-85CC-652632C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695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0D2B-D478-4D46-B13E-426AB372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객체의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783F-DD54-4F26-BAB0-830EF6EF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71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F249F-C009-46E9-B19D-81AB674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클래스 작성 연습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C8C51-E93E-4C66-8F7A-D824E9656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53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2419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5B9A-8C15-46DD-A073-257C23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B548-3CE0-434D-8A8A-F4C3C5FA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동물의 이름</a:t>
            </a:r>
            <a:endParaRPr lang="en-US" altLang="ko-KR" dirty="0"/>
          </a:p>
          <a:p>
            <a:r>
              <a:rPr lang="ko-KR" altLang="en-US" dirty="0"/>
              <a:t>숨쉬기 기능</a:t>
            </a:r>
            <a:endParaRPr lang="en-US" altLang="ko-KR" dirty="0"/>
          </a:p>
          <a:p>
            <a:r>
              <a:rPr lang="ko-KR" altLang="en-US" dirty="0"/>
              <a:t>말하기 기능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5942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A0EDD-EDEF-4F3B-BF58-F4D460F8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계좌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6F430-0966-474C-A0E1-2004938F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계좌의 이름</a:t>
            </a:r>
            <a:endParaRPr lang="en-US" altLang="ko-KR" dirty="0"/>
          </a:p>
          <a:p>
            <a:r>
              <a:rPr lang="ko-KR" altLang="en-US" dirty="0"/>
              <a:t>계좌번호</a:t>
            </a:r>
            <a:endParaRPr lang="en-US" altLang="ko-KR" dirty="0"/>
          </a:p>
          <a:p>
            <a:r>
              <a:rPr lang="ko-KR" altLang="en-US" dirty="0"/>
              <a:t>계좌 잔고</a:t>
            </a:r>
            <a:endParaRPr lang="en-US" altLang="ko-KR" dirty="0"/>
          </a:p>
          <a:p>
            <a:r>
              <a:rPr lang="ko-KR" altLang="en-US" dirty="0"/>
              <a:t>인출</a:t>
            </a:r>
            <a:endParaRPr lang="en-US" altLang="ko-KR" dirty="0"/>
          </a:p>
          <a:p>
            <a:r>
              <a:rPr lang="ko-KR" altLang="en-US" dirty="0"/>
              <a:t>입금</a:t>
            </a:r>
            <a:endParaRPr lang="en-US" altLang="ko-KR" dirty="0"/>
          </a:p>
          <a:p>
            <a:r>
              <a:rPr lang="ko-KR" altLang="en-US" dirty="0"/>
              <a:t>송금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034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D473-A04C-4E3A-BBFB-5CDE043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52190-6245-49A3-A1B5-EB5F25C7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학생의 이름</a:t>
            </a:r>
            <a:endParaRPr lang="en-US" altLang="ko-KR" dirty="0"/>
          </a:p>
          <a:p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국어 점수</a:t>
            </a:r>
            <a:endParaRPr lang="en-US" altLang="ko-KR" dirty="0"/>
          </a:p>
          <a:p>
            <a:r>
              <a:rPr lang="ko-KR" altLang="en-US" dirty="0"/>
              <a:t>수학 점수</a:t>
            </a:r>
            <a:endParaRPr lang="en-US" altLang="ko-KR" dirty="0"/>
          </a:p>
          <a:p>
            <a:r>
              <a:rPr lang="ko-KR" altLang="en-US" dirty="0"/>
              <a:t>영어 점수</a:t>
            </a:r>
            <a:endParaRPr lang="en-US" altLang="ko-KR" dirty="0"/>
          </a:p>
          <a:p>
            <a:r>
              <a:rPr lang="ko-KR" altLang="en-US" dirty="0"/>
              <a:t>점수의 합 구하는 메소드</a:t>
            </a:r>
            <a:endParaRPr lang="en-US" altLang="ko-KR" dirty="0"/>
          </a:p>
          <a:p>
            <a:r>
              <a:rPr lang="ko-KR" altLang="en-US" dirty="0"/>
              <a:t>평균 구하는 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5726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C937-9526-4795-9F95-23FBF2D7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1F993-FADA-4622-8B55-302FBA7E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덧셈 기능</a:t>
            </a:r>
            <a:endParaRPr lang="en-US" altLang="ko-KR" dirty="0"/>
          </a:p>
          <a:p>
            <a:r>
              <a:rPr lang="ko-KR" altLang="en-US" dirty="0"/>
              <a:t>뺄셈 기능</a:t>
            </a:r>
            <a:endParaRPr lang="en-US" altLang="ko-KR" dirty="0"/>
          </a:p>
          <a:p>
            <a:r>
              <a:rPr lang="ko-KR" altLang="en-US" dirty="0"/>
              <a:t>현재시간 </a:t>
            </a:r>
            <a:r>
              <a:rPr lang="ko-KR" altLang="en-US" dirty="0" err="1"/>
              <a:t>으로</a:t>
            </a:r>
            <a:r>
              <a:rPr lang="ko-KR" altLang="en-US" dirty="0"/>
              <a:t> 생성되는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889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39FA-DA50-4D1D-8FDD-4FC7AF5D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인스턴스를 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1F669-BC7A-4542-BA3F-0D505C09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클래스를 </a:t>
            </a:r>
            <a:r>
              <a:rPr lang="ko-KR" altLang="en-US" dirty="0" err="1"/>
              <a:t>빵틀에</a:t>
            </a:r>
            <a:r>
              <a:rPr lang="ko-KR" altLang="en-US" dirty="0"/>
              <a:t> 비유한다면 인스턴스는 빵이라고 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클래스의 인스턴스를 생성한다는 것은 컴퓨터적으로 이야기하자면</a:t>
            </a:r>
            <a:r>
              <a:rPr lang="en-US" altLang="ko-KR" dirty="0"/>
              <a:t>,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클래스에 써 있는 것을 토대로 필요한 메모리 공간의 크기를 계산합니다</a:t>
            </a:r>
            <a:r>
              <a:rPr lang="en-US" altLang="ko-KR" dirty="0"/>
              <a:t>.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그만큼의 메모리를 확보합니다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215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5A30D-DD79-4453-A3C7-E7F0C2D4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97FE2-DF36-4E79-8433-71430C4E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인스턴스는 구체적인 데이터 덩어리입니다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 덩어리를 생성하면</a:t>
            </a:r>
            <a:r>
              <a:rPr lang="en-US" altLang="ko-KR" dirty="0"/>
              <a:t>, </a:t>
            </a:r>
            <a:r>
              <a:rPr lang="ko-KR" altLang="en-US" dirty="0"/>
              <a:t>이후에 이 덩어리의 멤버 메소드를 호출함으로써 여러 가지 처리가 가능해집니다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462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2CF3-45DA-4003-B89B-86E5EF89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A8F1E-C8CA-45D4-8FA6-4E639DD5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 화면에 출력하는 프로그램을 만들어 봅시다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567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3798</Words>
  <Application>Microsoft Office PowerPoint</Application>
  <PresentationFormat>와이드스크린</PresentationFormat>
  <Paragraphs>478</Paragraphs>
  <Slides>114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114</vt:i4>
      </vt:variant>
    </vt:vector>
  </HeadingPairs>
  <TitlesOfParts>
    <vt:vector size="120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  <vt:lpstr>switch문: if~else if ~ else if~ else~를 간단하게 쓸 수 있습니다.</vt:lpstr>
      <vt:lpstr>Tip: intellij의 기능</vt:lpstr>
      <vt:lpstr>PowerPoint 프레젠테이션</vt:lpstr>
      <vt:lpstr>Loop</vt:lpstr>
      <vt:lpstr>Java의 반복문의 종류</vt:lpstr>
      <vt:lpstr>while문</vt:lpstr>
      <vt:lpstr>for문</vt:lpstr>
      <vt:lpstr>do-while문</vt:lpstr>
      <vt:lpstr>무한 루프 만들기</vt:lpstr>
      <vt:lpstr>while문의 예시</vt:lpstr>
      <vt:lpstr>for문의 예시</vt:lpstr>
      <vt:lpstr>do while문의 예시</vt:lpstr>
      <vt:lpstr>반복문을 이용하여 비밀번호를 물어보기</vt:lpstr>
      <vt:lpstr>break, continue 문</vt:lpstr>
      <vt:lpstr>배열</vt:lpstr>
      <vt:lpstr>java의 배열</vt:lpstr>
      <vt:lpstr>배열의 요소를 출력해 봅시다.</vt:lpstr>
      <vt:lpstr>배열의 용도</vt:lpstr>
      <vt:lpstr>반복문과 배열을 이용한 숫자 통계처리</vt:lpstr>
      <vt:lpstr>퀴즈 프로그램</vt:lpstr>
      <vt:lpstr>PowerPoint 프레젠테이션</vt:lpstr>
      <vt:lpstr>메서드란?</vt:lpstr>
      <vt:lpstr>메서드의 예</vt:lpstr>
      <vt:lpstr>메서드의 중요성</vt:lpstr>
      <vt:lpstr>메서드의 이용은 호출을 통해 이루어집니다.</vt:lpstr>
      <vt:lpstr>메서드의 결과값 얻어오기</vt:lpstr>
      <vt:lpstr>수학 함수 사용하기</vt:lpstr>
      <vt:lpstr>PowerPoint 프레젠테이션</vt:lpstr>
      <vt:lpstr>메서드의 작성</vt:lpstr>
      <vt:lpstr>우리는 이미 메서드를 항상 만들었습니다.</vt:lpstr>
      <vt:lpstr>public? static? void?</vt:lpstr>
      <vt:lpstr>메서드의 모양</vt:lpstr>
      <vt:lpstr>리턴 타입(결과값 타입)의 종류</vt:lpstr>
      <vt:lpstr>사칙연산 메서드를 만들어 봅시다.</vt:lpstr>
      <vt:lpstr>정답</vt:lpstr>
      <vt:lpstr>7차시. 클래스</vt:lpstr>
      <vt:lpstr>클래스란?</vt:lpstr>
      <vt:lpstr>클래스의 사용 - 만들기</vt:lpstr>
      <vt:lpstr>클래스의 사용 – 객체 생성하기</vt:lpstr>
      <vt:lpstr>클래스의 장점</vt:lpstr>
      <vt:lpstr>클래스의 이용(문법적 측면): 객체를 담는 변수의 타입</vt:lpstr>
      <vt:lpstr>클래스 객체의 이용</vt:lpstr>
      <vt:lpstr>클래스 작성 연습</vt:lpstr>
      <vt:lpstr>동물 클래스 spec</vt:lpstr>
      <vt:lpstr>계좌 클래스 spec</vt:lpstr>
      <vt:lpstr>학생 클래스 spec</vt:lpstr>
      <vt:lpstr>시간 클래스 spec</vt:lpstr>
      <vt:lpstr>클래스의 인스턴스를 만들어 보자.</vt:lpstr>
      <vt:lpstr>인스턴스 생성 목적</vt:lpstr>
      <vt:lpstr>파일을 읽어 봅시다.</vt:lpstr>
      <vt:lpstr>파일 읽는 법</vt:lpstr>
      <vt:lpstr>File 클래스</vt:lpstr>
      <vt:lpstr>File 클래스의 인스턴스 생성</vt:lpstr>
      <vt:lpstr>File 클래스의 메소드 호출</vt:lpstr>
      <vt:lpstr>파일을 읽으려면?</vt:lpstr>
      <vt:lpstr>FileInputStream</vt:lpstr>
      <vt:lpstr>데이터</vt:lpstr>
      <vt:lpstr>파일</vt:lpstr>
      <vt:lpstr>버퍼</vt:lpstr>
      <vt:lpstr>8차시. 클래스 상속</vt:lpstr>
      <vt:lpstr>Animal 클래스</vt:lpstr>
      <vt:lpstr>겹치는 구조를 뽑아서 상속 구조로 바꾸기</vt:lpstr>
      <vt:lpstr>상속이란?</vt:lpstr>
      <vt:lpstr>동물원 관리 프로그램 예제</vt:lpstr>
      <vt:lpstr>오버라이딩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21</cp:revision>
  <dcterms:created xsi:type="dcterms:W3CDTF">2020-02-04T08:17:36Z</dcterms:created>
  <dcterms:modified xsi:type="dcterms:W3CDTF">2020-02-04T14:34:03Z</dcterms:modified>
</cp:coreProperties>
</file>