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00" r:id="rId4"/>
    <p:sldMasterId id="2147483713" r:id="rId5"/>
  </p:sldMasterIdLst>
  <p:notesMasterIdLst>
    <p:notesMasterId r:id="rId11"/>
  </p:notesMasterIdLst>
  <p:sldIdLst>
    <p:sldId id="256" r:id="rId6"/>
    <p:sldId id="262" r:id="rId7"/>
    <p:sldId id="270" r:id="rId8"/>
    <p:sldId id="271" r:id="rId9"/>
    <p:sldId id="27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86101"/>
  </p:normalViewPr>
  <p:slideViewPr>
    <p:cSldViewPr snapToGrid="0" snapToObjects="1">
      <p:cViewPr varScale="1">
        <p:scale>
          <a:sx n="162" d="100"/>
          <a:sy n="162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DejaVu Sans"/>
              </a:rPr>
              <a:t>Click to move the slide</a:t>
            </a: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DejaVu Sans"/>
              </a:rPr>
              <a:t>Click to edit the notes format</a:t>
            </a:r>
          </a:p>
        </p:txBody>
      </p:sp>
      <p:sp>
        <p:nvSpPr>
          <p:cNvPr id="4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DejaVu Serif"/>
              </a:rPr>
              <a:t>&lt;header&gt;</a:t>
            </a:r>
          </a:p>
        </p:txBody>
      </p:sp>
      <p:sp>
        <p:nvSpPr>
          <p:cNvPr id="4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DejaVu Serif"/>
              </a:rPr>
              <a:t>&lt;date/time&gt;</a:t>
            </a:r>
          </a:p>
        </p:txBody>
      </p:sp>
      <p:sp>
        <p:nvSpPr>
          <p:cNvPr id="4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DejaVu Serif"/>
              </a:rPr>
              <a:t>&lt;footer&gt;</a:t>
            </a:r>
          </a:p>
        </p:txBody>
      </p:sp>
      <p:sp>
        <p:nvSpPr>
          <p:cNvPr id="4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49300CF-13C3-4639-A430-FAEB18F3A2D4}" type="slidenum">
              <a:rPr lang="de-DE" sz="1400" b="0" strike="noStrike" spc="-1">
                <a:latin typeface="DejaVu Serif"/>
              </a:rPr>
              <a:t>‹#›</a:t>
            </a:fld>
            <a:endParaRPr lang="de-DE" sz="1400" b="0" strike="noStrike" spc="-1"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endParaRPr lang="de-DE" sz="1200" b="0" strike="noStrike" spc="-1" dirty="0">
              <a:latin typeface="DejaVu Sans"/>
            </a:endParaRPr>
          </a:p>
          <a:p>
            <a:pPr marL="216000" indent="-214920">
              <a:lnSpc>
                <a:spcPct val="100000"/>
              </a:lnSpc>
            </a:pPr>
            <a:endParaRPr lang="de-DE" sz="1200" b="0" strike="noStrike" spc="-1" dirty="0">
              <a:latin typeface="DejaVu Sans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EAF0EF5-FF58-433B-BD42-3E446AC5B047}" type="slidenum">
              <a:rPr lang="de-DE" sz="1200" b="0" strike="noStrike" spc="-1">
                <a:solidFill>
                  <a:srgbClr val="000000"/>
                </a:solidFill>
                <a:latin typeface="IBM Plex Sans"/>
                <a:ea typeface="IBM Plex Sans"/>
              </a:rPr>
              <a:t>1</a:t>
            </a:fld>
            <a:endParaRPr lang="de-DE" sz="1200" b="0" strike="noStrike" spc="-1">
              <a:latin typeface="DejaVu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11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4920">
              <a:lnSpc>
                <a:spcPct val="100000"/>
              </a:lnSpc>
            </a:pPr>
            <a:endParaRPr lang="de-DE" sz="2000" b="0" strike="noStrike" spc="-1" dirty="0">
              <a:latin typeface="DejaVu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  <a:prstGeom prst="rect">
            <a:avLst/>
          </a:prstGeom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11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4920">
              <a:lnSpc>
                <a:spcPct val="100000"/>
              </a:lnSpc>
            </a:pPr>
            <a:endParaRPr lang="de-DE" sz="2000" b="0" strike="noStrike" spc="-1" dirty="0">
              <a:latin typeface="DejaVu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4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-109440" y="-110160"/>
            <a:ext cx="9363600" cy="5364000"/>
            <a:chOff x="-109440" y="-110160"/>
            <a:chExt cx="9363600" cy="5364000"/>
          </a:xfrm>
        </p:grpSpPr>
        <p:grpSp>
          <p:nvGrpSpPr>
            <p:cNvPr id="51" name="Group 2"/>
            <p:cNvGrpSpPr/>
            <p:nvPr/>
          </p:nvGrpSpPr>
          <p:grpSpPr>
            <a:xfrm>
              <a:off x="228600" y="-110160"/>
              <a:ext cx="8686440" cy="91440"/>
              <a:chOff x="228600" y="-110160"/>
              <a:chExt cx="8686440" cy="91440"/>
            </a:xfrm>
          </p:grpSpPr>
          <p:sp>
            <p:nvSpPr>
              <p:cNvPr id="2" name="Line 3"/>
              <p:cNvSpPr/>
              <p:nvPr/>
            </p:nvSpPr>
            <p:spPr>
              <a:xfrm flipV="1">
                <a:off x="228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Line 4"/>
              <p:cNvSpPr/>
              <p:nvPr/>
            </p:nvSpPr>
            <p:spPr>
              <a:xfrm flipV="1">
                <a:off x="2057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Line 5"/>
              <p:cNvSpPr/>
              <p:nvPr/>
            </p:nvSpPr>
            <p:spPr>
              <a:xfrm flipV="1">
                <a:off x="2286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Line 6"/>
              <p:cNvSpPr/>
              <p:nvPr/>
            </p:nvSpPr>
            <p:spPr>
              <a:xfrm flipV="1">
                <a:off x="2514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Line 7"/>
              <p:cNvSpPr/>
              <p:nvPr/>
            </p:nvSpPr>
            <p:spPr>
              <a:xfrm flipV="1">
                <a:off x="4343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Line 8"/>
              <p:cNvSpPr/>
              <p:nvPr/>
            </p:nvSpPr>
            <p:spPr>
              <a:xfrm flipV="1">
                <a:off x="4572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Line 9"/>
              <p:cNvSpPr/>
              <p:nvPr/>
            </p:nvSpPr>
            <p:spPr>
              <a:xfrm flipV="1">
                <a:off x="4800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Line 10"/>
              <p:cNvSpPr/>
              <p:nvPr/>
            </p:nvSpPr>
            <p:spPr>
              <a:xfrm flipV="1">
                <a:off x="6629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Line 11"/>
              <p:cNvSpPr/>
              <p:nvPr/>
            </p:nvSpPr>
            <p:spPr>
              <a:xfrm flipV="1">
                <a:off x="6858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Line 12"/>
              <p:cNvSpPr/>
              <p:nvPr/>
            </p:nvSpPr>
            <p:spPr>
              <a:xfrm flipV="1">
                <a:off x="7086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Line 13"/>
              <p:cNvSpPr/>
              <p:nvPr/>
            </p:nvSpPr>
            <p:spPr>
              <a:xfrm flipV="1">
                <a:off x="891504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228600" y="5162400"/>
              <a:ext cx="8686440" cy="91440"/>
              <a:chOff x="228600" y="5162400"/>
              <a:chExt cx="8686440" cy="91440"/>
            </a:xfrm>
          </p:grpSpPr>
          <p:sp>
            <p:nvSpPr>
              <p:cNvPr id="14" name="Line 15"/>
              <p:cNvSpPr/>
              <p:nvPr/>
            </p:nvSpPr>
            <p:spPr>
              <a:xfrm flipV="1">
                <a:off x="228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Line 16"/>
              <p:cNvSpPr/>
              <p:nvPr/>
            </p:nvSpPr>
            <p:spPr>
              <a:xfrm flipV="1">
                <a:off x="2057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Line 17"/>
              <p:cNvSpPr/>
              <p:nvPr/>
            </p:nvSpPr>
            <p:spPr>
              <a:xfrm flipV="1">
                <a:off x="2286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Line 18"/>
              <p:cNvSpPr/>
              <p:nvPr/>
            </p:nvSpPr>
            <p:spPr>
              <a:xfrm flipV="1">
                <a:off x="2514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Line 19"/>
              <p:cNvSpPr/>
              <p:nvPr/>
            </p:nvSpPr>
            <p:spPr>
              <a:xfrm flipV="1">
                <a:off x="4343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Line 20"/>
              <p:cNvSpPr/>
              <p:nvPr/>
            </p:nvSpPr>
            <p:spPr>
              <a:xfrm flipV="1">
                <a:off x="4572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Line 21"/>
              <p:cNvSpPr/>
              <p:nvPr/>
            </p:nvSpPr>
            <p:spPr>
              <a:xfrm flipV="1">
                <a:off x="4800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Line 22"/>
              <p:cNvSpPr/>
              <p:nvPr/>
            </p:nvSpPr>
            <p:spPr>
              <a:xfrm flipV="1">
                <a:off x="6629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Line 23"/>
              <p:cNvSpPr/>
              <p:nvPr/>
            </p:nvSpPr>
            <p:spPr>
              <a:xfrm flipV="1">
                <a:off x="6858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Line 24"/>
              <p:cNvSpPr/>
              <p:nvPr/>
            </p:nvSpPr>
            <p:spPr>
              <a:xfrm flipV="1">
                <a:off x="7086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25"/>
              <p:cNvSpPr/>
              <p:nvPr/>
            </p:nvSpPr>
            <p:spPr>
              <a:xfrm flipV="1">
                <a:off x="891504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" name="Group 26"/>
            <p:cNvGrpSpPr/>
            <p:nvPr/>
          </p:nvGrpSpPr>
          <p:grpSpPr>
            <a:xfrm>
              <a:off x="-109440" y="237600"/>
              <a:ext cx="91440" cy="4664520"/>
              <a:chOff x="-109440" y="237600"/>
              <a:chExt cx="91440" cy="4664520"/>
            </a:xfrm>
          </p:grpSpPr>
          <p:sp>
            <p:nvSpPr>
              <p:cNvPr id="26" name="Line 27"/>
              <p:cNvSpPr/>
              <p:nvPr/>
            </p:nvSpPr>
            <p:spPr>
              <a:xfrm flipH="1">
                <a:off x="-109440" y="653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Line 28"/>
              <p:cNvSpPr/>
              <p:nvPr/>
            </p:nvSpPr>
            <p:spPr>
              <a:xfrm flipH="1">
                <a:off x="-109440" y="12891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Line 29"/>
              <p:cNvSpPr/>
              <p:nvPr/>
            </p:nvSpPr>
            <p:spPr>
              <a:xfrm flipH="1">
                <a:off x="-109440" y="1929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Line 30"/>
              <p:cNvSpPr/>
              <p:nvPr/>
            </p:nvSpPr>
            <p:spPr>
              <a:xfrm flipH="1">
                <a:off x="-109440" y="2570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" name="Line 31"/>
              <p:cNvSpPr/>
              <p:nvPr/>
            </p:nvSpPr>
            <p:spPr>
              <a:xfrm flipH="1">
                <a:off x="-109440" y="32094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Line 32"/>
              <p:cNvSpPr/>
              <p:nvPr/>
            </p:nvSpPr>
            <p:spPr>
              <a:xfrm flipH="1">
                <a:off x="-109440" y="384948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Line 33"/>
              <p:cNvSpPr/>
              <p:nvPr/>
            </p:nvSpPr>
            <p:spPr>
              <a:xfrm flipH="1">
                <a:off x="-109440" y="4494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Line 34"/>
              <p:cNvSpPr/>
              <p:nvPr/>
            </p:nvSpPr>
            <p:spPr>
              <a:xfrm flipH="1">
                <a:off x="-109440" y="2376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Line 35"/>
              <p:cNvSpPr/>
              <p:nvPr/>
            </p:nvSpPr>
            <p:spPr>
              <a:xfrm flipH="1">
                <a:off x="-109440" y="490212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5" name="Group 36"/>
            <p:cNvGrpSpPr/>
            <p:nvPr/>
          </p:nvGrpSpPr>
          <p:grpSpPr>
            <a:xfrm>
              <a:off x="9162720" y="237600"/>
              <a:ext cx="91440" cy="4663440"/>
              <a:chOff x="9162720" y="237600"/>
              <a:chExt cx="91440" cy="4663440"/>
            </a:xfrm>
          </p:grpSpPr>
          <p:sp>
            <p:nvSpPr>
              <p:cNvPr id="36" name="Line 37"/>
              <p:cNvSpPr/>
              <p:nvPr/>
            </p:nvSpPr>
            <p:spPr>
              <a:xfrm flipH="1">
                <a:off x="9162720" y="653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Line 38"/>
              <p:cNvSpPr/>
              <p:nvPr/>
            </p:nvSpPr>
            <p:spPr>
              <a:xfrm flipH="1">
                <a:off x="9162720" y="12891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Line 39"/>
              <p:cNvSpPr/>
              <p:nvPr/>
            </p:nvSpPr>
            <p:spPr>
              <a:xfrm flipH="1">
                <a:off x="9162720" y="1929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Line 40"/>
              <p:cNvSpPr/>
              <p:nvPr/>
            </p:nvSpPr>
            <p:spPr>
              <a:xfrm flipH="1">
                <a:off x="9162720" y="256932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Line 41"/>
              <p:cNvSpPr/>
              <p:nvPr/>
            </p:nvSpPr>
            <p:spPr>
              <a:xfrm flipH="1">
                <a:off x="9162720" y="32094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" name="Line 42"/>
              <p:cNvSpPr/>
              <p:nvPr/>
            </p:nvSpPr>
            <p:spPr>
              <a:xfrm flipH="1">
                <a:off x="9162720" y="384948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Line 43"/>
              <p:cNvSpPr/>
              <p:nvPr/>
            </p:nvSpPr>
            <p:spPr>
              <a:xfrm flipH="1">
                <a:off x="9162720" y="4494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Line 44"/>
              <p:cNvSpPr/>
              <p:nvPr/>
            </p:nvSpPr>
            <p:spPr>
              <a:xfrm flipH="1">
                <a:off x="9162720" y="2376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Line 45"/>
              <p:cNvSpPr/>
              <p:nvPr/>
            </p:nvSpPr>
            <p:spPr>
              <a:xfrm flipH="1">
                <a:off x="9162720" y="49010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5" name="CustomShape 46"/>
          <p:cNvSpPr/>
          <p:nvPr/>
        </p:nvSpPr>
        <p:spPr>
          <a:xfrm>
            <a:off x="0" y="1289160"/>
            <a:ext cx="9142560" cy="3853080"/>
          </a:xfrm>
          <a:prstGeom prst="rect">
            <a:avLst/>
          </a:prstGeom>
          <a:solidFill>
            <a:srgbClr val="0062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Picture 8"/>
          <p:cNvPicPr/>
          <p:nvPr/>
        </p:nvPicPr>
        <p:blipFill>
          <a:blip r:embed="rId14"/>
          <a:stretch/>
        </p:blipFill>
        <p:spPr>
          <a:xfrm>
            <a:off x="8397720" y="4694760"/>
            <a:ext cx="512280" cy="202320"/>
          </a:xfrm>
          <a:prstGeom prst="rect">
            <a:avLst/>
          </a:prstGeom>
          <a:ln>
            <a:noFill/>
          </a:ln>
        </p:spPr>
      </p:pic>
      <p:pic>
        <p:nvPicPr>
          <p:cNvPr id="47" name="Picture 3"/>
          <p:cNvPicPr/>
          <p:nvPr/>
        </p:nvPicPr>
        <p:blipFill>
          <a:blip r:embed="rId15"/>
          <a:stretch/>
        </p:blipFill>
        <p:spPr>
          <a:xfrm>
            <a:off x="228600" y="4690800"/>
            <a:ext cx="1918800" cy="264960"/>
          </a:xfrm>
          <a:prstGeom prst="rect">
            <a:avLst/>
          </a:prstGeom>
          <a:ln>
            <a:noFill/>
          </a:ln>
        </p:spPr>
      </p:pic>
      <p:sp>
        <p:nvSpPr>
          <p:cNvPr id="48" name="PlaceHolder 4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49" name="PlaceHolder 4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-109440" y="-110160"/>
            <a:ext cx="9363600" cy="5364000"/>
            <a:chOff x="-109440" y="-110160"/>
            <a:chExt cx="9363600" cy="5364000"/>
          </a:xfrm>
        </p:grpSpPr>
        <p:grpSp>
          <p:nvGrpSpPr>
            <p:cNvPr id="87" name="Group 2"/>
            <p:cNvGrpSpPr/>
            <p:nvPr/>
          </p:nvGrpSpPr>
          <p:grpSpPr>
            <a:xfrm>
              <a:off x="228600" y="-110160"/>
              <a:ext cx="8686440" cy="91440"/>
              <a:chOff x="228600" y="-110160"/>
              <a:chExt cx="8686440" cy="91440"/>
            </a:xfrm>
          </p:grpSpPr>
          <p:sp>
            <p:nvSpPr>
              <p:cNvPr id="88" name="Line 3"/>
              <p:cNvSpPr/>
              <p:nvPr/>
            </p:nvSpPr>
            <p:spPr>
              <a:xfrm flipV="1">
                <a:off x="228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" name="Line 4"/>
              <p:cNvSpPr/>
              <p:nvPr/>
            </p:nvSpPr>
            <p:spPr>
              <a:xfrm flipV="1">
                <a:off x="2057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" name="Line 5"/>
              <p:cNvSpPr/>
              <p:nvPr/>
            </p:nvSpPr>
            <p:spPr>
              <a:xfrm flipV="1">
                <a:off x="2286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" name="Line 6"/>
              <p:cNvSpPr/>
              <p:nvPr/>
            </p:nvSpPr>
            <p:spPr>
              <a:xfrm flipV="1">
                <a:off x="2514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Line 7"/>
              <p:cNvSpPr/>
              <p:nvPr/>
            </p:nvSpPr>
            <p:spPr>
              <a:xfrm flipV="1">
                <a:off x="4343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" name="Line 8"/>
              <p:cNvSpPr/>
              <p:nvPr/>
            </p:nvSpPr>
            <p:spPr>
              <a:xfrm flipV="1">
                <a:off x="4572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" name="Line 9"/>
              <p:cNvSpPr/>
              <p:nvPr/>
            </p:nvSpPr>
            <p:spPr>
              <a:xfrm flipV="1">
                <a:off x="4800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" name="Line 10"/>
              <p:cNvSpPr/>
              <p:nvPr/>
            </p:nvSpPr>
            <p:spPr>
              <a:xfrm flipV="1">
                <a:off x="6629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" name="Line 11"/>
              <p:cNvSpPr/>
              <p:nvPr/>
            </p:nvSpPr>
            <p:spPr>
              <a:xfrm flipV="1">
                <a:off x="6858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Line 12"/>
              <p:cNvSpPr/>
              <p:nvPr/>
            </p:nvSpPr>
            <p:spPr>
              <a:xfrm flipV="1">
                <a:off x="7086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Line 13"/>
              <p:cNvSpPr/>
              <p:nvPr/>
            </p:nvSpPr>
            <p:spPr>
              <a:xfrm flipV="1">
                <a:off x="891504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9" name="Group 14"/>
            <p:cNvGrpSpPr/>
            <p:nvPr/>
          </p:nvGrpSpPr>
          <p:grpSpPr>
            <a:xfrm>
              <a:off x="228600" y="5162400"/>
              <a:ext cx="8686440" cy="91440"/>
              <a:chOff x="228600" y="5162400"/>
              <a:chExt cx="8686440" cy="91440"/>
            </a:xfrm>
          </p:grpSpPr>
          <p:sp>
            <p:nvSpPr>
              <p:cNvPr id="100" name="Line 15"/>
              <p:cNvSpPr/>
              <p:nvPr/>
            </p:nvSpPr>
            <p:spPr>
              <a:xfrm flipV="1">
                <a:off x="228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Line 16"/>
              <p:cNvSpPr/>
              <p:nvPr/>
            </p:nvSpPr>
            <p:spPr>
              <a:xfrm flipV="1">
                <a:off x="2057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Line 17"/>
              <p:cNvSpPr/>
              <p:nvPr/>
            </p:nvSpPr>
            <p:spPr>
              <a:xfrm flipV="1">
                <a:off x="2286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Line 18"/>
              <p:cNvSpPr/>
              <p:nvPr/>
            </p:nvSpPr>
            <p:spPr>
              <a:xfrm flipV="1">
                <a:off x="2514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Line 19"/>
              <p:cNvSpPr/>
              <p:nvPr/>
            </p:nvSpPr>
            <p:spPr>
              <a:xfrm flipV="1">
                <a:off x="4343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Line 20"/>
              <p:cNvSpPr/>
              <p:nvPr/>
            </p:nvSpPr>
            <p:spPr>
              <a:xfrm flipV="1">
                <a:off x="4572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Line 21"/>
              <p:cNvSpPr/>
              <p:nvPr/>
            </p:nvSpPr>
            <p:spPr>
              <a:xfrm flipV="1">
                <a:off x="4800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Line 22"/>
              <p:cNvSpPr/>
              <p:nvPr/>
            </p:nvSpPr>
            <p:spPr>
              <a:xfrm flipV="1">
                <a:off x="6629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Line 23"/>
              <p:cNvSpPr/>
              <p:nvPr/>
            </p:nvSpPr>
            <p:spPr>
              <a:xfrm flipV="1">
                <a:off x="6858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Line 24"/>
              <p:cNvSpPr/>
              <p:nvPr/>
            </p:nvSpPr>
            <p:spPr>
              <a:xfrm flipV="1">
                <a:off x="7086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Line 25"/>
              <p:cNvSpPr/>
              <p:nvPr/>
            </p:nvSpPr>
            <p:spPr>
              <a:xfrm flipV="1">
                <a:off x="891504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1" name="Group 26"/>
            <p:cNvGrpSpPr/>
            <p:nvPr/>
          </p:nvGrpSpPr>
          <p:grpSpPr>
            <a:xfrm>
              <a:off x="-109440" y="237600"/>
              <a:ext cx="91440" cy="4664520"/>
              <a:chOff x="-109440" y="237600"/>
              <a:chExt cx="91440" cy="4664520"/>
            </a:xfrm>
          </p:grpSpPr>
          <p:sp>
            <p:nvSpPr>
              <p:cNvPr id="112" name="Line 27"/>
              <p:cNvSpPr/>
              <p:nvPr/>
            </p:nvSpPr>
            <p:spPr>
              <a:xfrm flipH="1">
                <a:off x="-109440" y="653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Line 28"/>
              <p:cNvSpPr/>
              <p:nvPr/>
            </p:nvSpPr>
            <p:spPr>
              <a:xfrm flipH="1">
                <a:off x="-109440" y="12891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Line 29"/>
              <p:cNvSpPr/>
              <p:nvPr/>
            </p:nvSpPr>
            <p:spPr>
              <a:xfrm flipH="1">
                <a:off x="-109440" y="1929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Line 30"/>
              <p:cNvSpPr/>
              <p:nvPr/>
            </p:nvSpPr>
            <p:spPr>
              <a:xfrm flipH="1">
                <a:off x="-109440" y="2570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Line 31"/>
              <p:cNvSpPr/>
              <p:nvPr/>
            </p:nvSpPr>
            <p:spPr>
              <a:xfrm flipH="1">
                <a:off x="-109440" y="32094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Line 32"/>
              <p:cNvSpPr/>
              <p:nvPr/>
            </p:nvSpPr>
            <p:spPr>
              <a:xfrm flipH="1">
                <a:off x="-109440" y="384948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Line 33"/>
              <p:cNvSpPr/>
              <p:nvPr/>
            </p:nvSpPr>
            <p:spPr>
              <a:xfrm flipH="1">
                <a:off x="-109440" y="4494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Line 34"/>
              <p:cNvSpPr/>
              <p:nvPr/>
            </p:nvSpPr>
            <p:spPr>
              <a:xfrm flipH="1">
                <a:off x="-109440" y="2376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Line 35"/>
              <p:cNvSpPr/>
              <p:nvPr/>
            </p:nvSpPr>
            <p:spPr>
              <a:xfrm flipH="1">
                <a:off x="-109440" y="490212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1" name="Group 36"/>
            <p:cNvGrpSpPr/>
            <p:nvPr/>
          </p:nvGrpSpPr>
          <p:grpSpPr>
            <a:xfrm>
              <a:off x="9162720" y="237600"/>
              <a:ext cx="91440" cy="4663440"/>
              <a:chOff x="9162720" y="237600"/>
              <a:chExt cx="91440" cy="4663440"/>
            </a:xfrm>
          </p:grpSpPr>
          <p:sp>
            <p:nvSpPr>
              <p:cNvPr id="122" name="Line 37"/>
              <p:cNvSpPr/>
              <p:nvPr/>
            </p:nvSpPr>
            <p:spPr>
              <a:xfrm flipH="1">
                <a:off x="9162720" y="653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Line 38"/>
              <p:cNvSpPr/>
              <p:nvPr/>
            </p:nvSpPr>
            <p:spPr>
              <a:xfrm flipH="1">
                <a:off x="9162720" y="12891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Line 39"/>
              <p:cNvSpPr/>
              <p:nvPr/>
            </p:nvSpPr>
            <p:spPr>
              <a:xfrm flipH="1">
                <a:off x="9162720" y="1929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Line 40"/>
              <p:cNvSpPr/>
              <p:nvPr/>
            </p:nvSpPr>
            <p:spPr>
              <a:xfrm flipH="1">
                <a:off x="9162720" y="256932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" name="Line 41"/>
              <p:cNvSpPr/>
              <p:nvPr/>
            </p:nvSpPr>
            <p:spPr>
              <a:xfrm flipH="1">
                <a:off x="9162720" y="32094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Line 42"/>
              <p:cNvSpPr/>
              <p:nvPr/>
            </p:nvSpPr>
            <p:spPr>
              <a:xfrm flipH="1">
                <a:off x="9162720" y="384948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Line 43"/>
              <p:cNvSpPr/>
              <p:nvPr/>
            </p:nvSpPr>
            <p:spPr>
              <a:xfrm flipH="1">
                <a:off x="9162720" y="4494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Line 44"/>
              <p:cNvSpPr/>
              <p:nvPr/>
            </p:nvSpPr>
            <p:spPr>
              <a:xfrm flipH="1">
                <a:off x="9162720" y="2376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Line 45"/>
              <p:cNvSpPr/>
              <p:nvPr/>
            </p:nvSpPr>
            <p:spPr>
              <a:xfrm flipH="1">
                <a:off x="9162720" y="49010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31" name="PlaceHolder 4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132" name="PlaceHolder 4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1"/>
          <p:cNvGrpSpPr/>
          <p:nvPr/>
        </p:nvGrpSpPr>
        <p:grpSpPr>
          <a:xfrm>
            <a:off x="-109440" y="-110160"/>
            <a:ext cx="9363600" cy="5364000"/>
            <a:chOff x="-109440" y="-110160"/>
            <a:chExt cx="9363600" cy="5364000"/>
          </a:xfrm>
        </p:grpSpPr>
        <p:grpSp>
          <p:nvGrpSpPr>
            <p:cNvPr id="291" name="Group 2"/>
            <p:cNvGrpSpPr/>
            <p:nvPr/>
          </p:nvGrpSpPr>
          <p:grpSpPr>
            <a:xfrm>
              <a:off x="228600" y="-110160"/>
              <a:ext cx="8686440" cy="91440"/>
              <a:chOff x="228600" y="-110160"/>
              <a:chExt cx="8686440" cy="91440"/>
            </a:xfrm>
          </p:grpSpPr>
          <p:sp>
            <p:nvSpPr>
              <p:cNvPr id="292" name="Line 3"/>
              <p:cNvSpPr/>
              <p:nvPr/>
            </p:nvSpPr>
            <p:spPr>
              <a:xfrm flipV="1">
                <a:off x="228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3" name="Line 4"/>
              <p:cNvSpPr/>
              <p:nvPr/>
            </p:nvSpPr>
            <p:spPr>
              <a:xfrm flipV="1">
                <a:off x="2057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4" name="Line 5"/>
              <p:cNvSpPr/>
              <p:nvPr/>
            </p:nvSpPr>
            <p:spPr>
              <a:xfrm flipV="1">
                <a:off x="2286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5" name="Line 6"/>
              <p:cNvSpPr/>
              <p:nvPr/>
            </p:nvSpPr>
            <p:spPr>
              <a:xfrm flipV="1">
                <a:off x="2514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6" name="Line 7"/>
              <p:cNvSpPr/>
              <p:nvPr/>
            </p:nvSpPr>
            <p:spPr>
              <a:xfrm flipV="1">
                <a:off x="4343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7" name="Line 8"/>
              <p:cNvSpPr/>
              <p:nvPr/>
            </p:nvSpPr>
            <p:spPr>
              <a:xfrm flipV="1">
                <a:off x="4572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8" name="Line 9"/>
              <p:cNvSpPr/>
              <p:nvPr/>
            </p:nvSpPr>
            <p:spPr>
              <a:xfrm flipV="1">
                <a:off x="4800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9" name="Line 10"/>
              <p:cNvSpPr/>
              <p:nvPr/>
            </p:nvSpPr>
            <p:spPr>
              <a:xfrm flipV="1">
                <a:off x="6629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0" name="Line 11"/>
              <p:cNvSpPr/>
              <p:nvPr/>
            </p:nvSpPr>
            <p:spPr>
              <a:xfrm flipV="1">
                <a:off x="6858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1" name="Line 12"/>
              <p:cNvSpPr/>
              <p:nvPr/>
            </p:nvSpPr>
            <p:spPr>
              <a:xfrm flipV="1">
                <a:off x="7086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2" name="Line 13"/>
              <p:cNvSpPr/>
              <p:nvPr/>
            </p:nvSpPr>
            <p:spPr>
              <a:xfrm flipV="1">
                <a:off x="891504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3" name="Group 14"/>
            <p:cNvGrpSpPr/>
            <p:nvPr/>
          </p:nvGrpSpPr>
          <p:grpSpPr>
            <a:xfrm>
              <a:off x="228600" y="5162400"/>
              <a:ext cx="8686440" cy="91440"/>
              <a:chOff x="228600" y="5162400"/>
              <a:chExt cx="8686440" cy="91440"/>
            </a:xfrm>
          </p:grpSpPr>
          <p:sp>
            <p:nvSpPr>
              <p:cNvPr id="304" name="Line 15"/>
              <p:cNvSpPr/>
              <p:nvPr/>
            </p:nvSpPr>
            <p:spPr>
              <a:xfrm flipV="1">
                <a:off x="228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5" name="Line 16"/>
              <p:cNvSpPr/>
              <p:nvPr/>
            </p:nvSpPr>
            <p:spPr>
              <a:xfrm flipV="1">
                <a:off x="2057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6" name="Line 17"/>
              <p:cNvSpPr/>
              <p:nvPr/>
            </p:nvSpPr>
            <p:spPr>
              <a:xfrm flipV="1">
                <a:off x="2286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7" name="Line 18"/>
              <p:cNvSpPr/>
              <p:nvPr/>
            </p:nvSpPr>
            <p:spPr>
              <a:xfrm flipV="1">
                <a:off x="2514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8" name="Line 19"/>
              <p:cNvSpPr/>
              <p:nvPr/>
            </p:nvSpPr>
            <p:spPr>
              <a:xfrm flipV="1">
                <a:off x="4343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9" name="Line 20"/>
              <p:cNvSpPr/>
              <p:nvPr/>
            </p:nvSpPr>
            <p:spPr>
              <a:xfrm flipV="1">
                <a:off x="4572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0" name="Line 21"/>
              <p:cNvSpPr/>
              <p:nvPr/>
            </p:nvSpPr>
            <p:spPr>
              <a:xfrm flipV="1">
                <a:off x="4800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1" name="Line 22"/>
              <p:cNvSpPr/>
              <p:nvPr/>
            </p:nvSpPr>
            <p:spPr>
              <a:xfrm flipV="1">
                <a:off x="6629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2" name="Line 23"/>
              <p:cNvSpPr/>
              <p:nvPr/>
            </p:nvSpPr>
            <p:spPr>
              <a:xfrm flipV="1">
                <a:off x="6858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3" name="Line 24"/>
              <p:cNvSpPr/>
              <p:nvPr/>
            </p:nvSpPr>
            <p:spPr>
              <a:xfrm flipV="1">
                <a:off x="7086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4" name="Line 25"/>
              <p:cNvSpPr/>
              <p:nvPr/>
            </p:nvSpPr>
            <p:spPr>
              <a:xfrm flipV="1">
                <a:off x="891504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15" name="Group 26"/>
            <p:cNvGrpSpPr/>
            <p:nvPr/>
          </p:nvGrpSpPr>
          <p:grpSpPr>
            <a:xfrm>
              <a:off x="-109440" y="237600"/>
              <a:ext cx="91440" cy="4664520"/>
              <a:chOff x="-109440" y="237600"/>
              <a:chExt cx="91440" cy="4664520"/>
            </a:xfrm>
          </p:grpSpPr>
          <p:sp>
            <p:nvSpPr>
              <p:cNvPr id="316" name="Line 27"/>
              <p:cNvSpPr/>
              <p:nvPr/>
            </p:nvSpPr>
            <p:spPr>
              <a:xfrm flipH="1">
                <a:off x="-109440" y="653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7" name="Line 28"/>
              <p:cNvSpPr/>
              <p:nvPr/>
            </p:nvSpPr>
            <p:spPr>
              <a:xfrm flipH="1">
                <a:off x="-109440" y="12891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8" name="Line 29"/>
              <p:cNvSpPr/>
              <p:nvPr/>
            </p:nvSpPr>
            <p:spPr>
              <a:xfrm flipH="1">
                <a:off x="-109440" y="1929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9" name="Line 30"/>
              <p:cNvSpPr/>
              <p:nvPr/>
            </p:nvSpPr>
            <p:spPr>
              <a:xfrm flipH="1">
                <a:off x="-109440" y="2570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0" name="Line 31"/>
              <p:cNvSpPr/>
              <p:nvPr/>
            </p:nvSpPr>
            <p:spPr>
              <a:xfrm flipH="1">
                <a:off x="-109440" y="32094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1" name="Line 32"/>
              <p:cNvSpPr/>
              <p:nvPr/>
            </p:nvSpPr>
            <p:spPr>
              <a:xfrm flipH="1">
                <a:off x="-109440" y="384948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Line 33"/>
              <p:cNvSpPr/>
              <p:nvPr/>
            </p:nvSpPr>
            <p:spPr>
              <a:xfrm flipH="1">
                <a:off x="-109440" y="4494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Line 34"/>
              <p:cNvSpPr/>
              <p:nvPr/>
            </p:nvSpPr>
            <p:spPr>
              <a:xfrm flipH="1">
                <a:off x="-109440" y="2376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Line 35"/>
              <p:cNvSpPr/>
              <p:nvPr/>
            </p:nvSpPr>
            <p:spPr>
              <a:xfrm flipH="1">
                <a:off x="-109440" y="490212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5" name="Group 36"/>
            <p:cNvGrpSpPr/>
            <p:nvPr/>
          </p:nvGrpSpPr>
          <p:grpSpPr>
            <a:xfrm>
              <a:off x="9162720" y="237600"/>
              <a:ext cx="91440" cy="4663440"/>
              <a:chOff x="9162720" y="237600"/>
              <a:chExt cx="91440" cy="4663440"/>
            </a:xfrm>
          </p:grpSpPr>
          <p:sp>
            <p:nvSpPr>
              <p:cNvPr id="326" name="Line 37"/>
              <p:cNvSpPr/>
              <p:nvPr/>
            </p:nvSpPr>
            <p:spPr>
              <a:xfrm flipH="1">
                <a:off x="9162720" y="653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7" name="Line 38"/>
              <p:cNvSpPr/>
              <p:nvPr/>
            </p:nvSpPr>
            <p:spPr>
              <a:xfrm flipH="1">
                <a:off x="9162720" y="12891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8" name="Line 39"/>
              <p:cNvSpPr/>
              <p:nvPr/>
            </p:nvSpPr>
            <p:spPr>
              <a:xfrm flipH="1">
                <a:off x="9162720" y="1929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9" name="Line 40"/>
              <p:cNvSpPr/>
              <p:nvPr/>
            </p:nvSpPr>
            <p:spPr>
              <a:xfrm flipH="1">
                <a:off x="9162720" y="256932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0" name="Line 41"/>
              <p:cNvSpPr/>
              <p:nvPr/>
            </p:nvSpPr>
            <p:spPr>
              <a:xfrm flipH="1">
                <a:off x="9162720" y="32094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1" name="Line 42"/>
              <p:cNvSpPr/>
              <p:nvPr/>
            </p:nvSpPr>
            <p:spPr>
              <a:xfrm flipH="1">
                <a:off x="9162720" y="384948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2" name="Line 43"/>
              <p:cNvSpPr/>
              <p:nvPr/>
            </p:nvSpPr>
            <p:spPr>
              <a:xfrm flipH="1">
                <a:off x="9162720" y="4494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3" name="Line 44"/>
              <p:cNvSpPr/>
              <p:nvPr/>
            </p:nvSpPr>
            <p:spPr>
              <a:xfrm flipH="1">
                <a:off x="9162720" y="2376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4" name="Line 45"/>
              <p:cNvSpPr/>
              <p:nvPr/>
            </p:nvSpPr>
            <p:spPr>
              <a:xfrm flipH="1">
                <a:off x="9162720" y="49010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335" name="Picture 4"/>
          <p:cNvPicPr/>
          <p:nvPr/>
        </p:nvPicPr>
        <p:blipFill>
          <a:blip r:embed="rId14"/>
          <a:stretch/>
        </p:blipFill>
        <p:spPr>
          <a:xfrm>
            <a:off x="3933000" y="2318400"/>
            <a:ext cx="1276920" cy="505440"/>
          </a:xfrm>
          <a:prstGeom prst="rect">
            <a:avLst/>
          </a:prstGeom>
          <a:ln>
            <a:noFill/>
          </a:ln>
        </p:spPr>
      </p:pic>
      <p:sp>
        <p:nvSpPr>
          <p:cNvPr id="336" name="PlaceHolder 4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337" name="PlaceHolder 4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 1"/>
          <p:cNvGrpSpPr/>
          <p:nvPr/>
        </p:nvGrpSpPr>
        <p:grpSpPr>
          <a:xfrm>
            <a:off x="-109440" y="-110160"/>
            <a:ext cx="9363600" cy="5364000"/>
            <a:chOff x="-109440" y="-110160"/>
            <a:chExt cx="9363600" cy="5364000"/>
          </a:xfrm>
        </p:grpSpPr>
        <p:grpSp>
          <p:nvGrpSpPr>
            <p:cNvPr id="375" name="Group 2"/>
            <p:cNvGrpSpPr/>
            <p:nvPr/>
          </p:nvGrpSpPr>
          <p:grpSpPr>
            <a:xfrm>
              <a:off x="228600" y="-110160"/>
              <a:ext cx="8686440" cy="91440"/>
              <a:chOff x="228600" y="-110160"/>
              <a:chExt cx="8686440" cy="91440"/>
            </a:xfrm>
          </p:grpSpPr>
          <p:sp>
            <p:nvSpPr>
              <p:cNvPr id="376" name="Line 3"/>
              <p:cNvSpPr/>
              <p:nvPr/>
            </p:nvSpPr>
            <p:spPr>
              <a:xfrm flipV="1">
                <a:off x="228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7" name="Line 4"/>
              <p:cNvSpPr/>
              <p:nvPr/>
            </p:nvSpPr>
            <p:spPr>
              <a:xfrm flipV="1">
                <a:off x="2057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8" name="Line 5"/>
              <p:cNvSpPr/>
              <p:nvPr/>
            </p:nvSpPr>
            <p:spPr>
              <a:xfrm flipV="1">
                <a:off x="2286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9" name="Line 6"/>
              <p:cNvSpPr/>
              <p:nvPr/>
            </p:nvSpPr>
            <p:spPr>
              <a:xfrm flipV="1">
                <a:off x="2514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0" name="Line 7"/>
              <p:cNvSpPr/>
              <p:nvPr/>
            </p:nvSpPr>
            <p:spPr>
              <a:xfrm flipV="1">
                <a:off x="4343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1" name="Line 8"/>
              <p:cNvSpPr/>
              <p:nvPr/>
            </p:nvSpPr>
            <p:spPr>
              <a:xfrm flipV="1">
                <a:off x="4572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Line 9"/>
              <p:cNvSpPr/>
              <p:nvPr/>
            </p:nvSpPr>
            <p:spPr>
              <a:xfrm flipV="1">
                <a:off x="4800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Line 10"/>
              <p:cNvSpPr/>
              <p:nvPr/>
            </p:nvSpPr>
            <p:spPr>
              <a:xfrm flipV="1">
                <a:off x="66294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Line 11"/>
              <p:cNvSpPr/>
              <p:nvPr/>
            </p:nvSpPr>
            <p:spPr>
              <a:xfrm flipV="1">
                <a:off x="68580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Line 12"/>
              <p:cNvSpPr/>
              <p:nvPr/>
            </p:nvSpPr>
            <p:spPr>
              <a:xfrm flipV="1">
                <a:off x="708660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Line 13"/>
              <p:cNvSpPr/>
              <p:nvPr/>
            </p:nvSpPr>
            <p:spPr>
              <a:xfrm flipV="1">
                <a:off x="8915040" y="-11016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87" name="Group 14"/>
            <p:cNvGrpSpPr/>
            <p:nvPr/>
          </p:nvGrpSpPr>
          <p:grpSpPr>
            <a:xfrm>
              <a:off x="228600" y="5162400"/>
              <a:ext cx="8686440" cy="91440"/>
              <a:chOff x="228600" y="5162400"/>
              <a:chExt cx="8686440" cy="91440"/>
            </a:xfrm>
          </p:grpSpPr>
          <p:sp>
            <p:nvSpPr>
              <p:cNvPr id="388" name="Line 15"/>
              <p:cNvSpPr/>
              <p:nvPr/>
            </p:nvSpPr>
            <p:spPr>
              <a:xfrm flipV="1">
                <a:off x="228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Line 16"/>
              <p:cNvSpPr/>
              <p:nvPr/>
            </p:nvSpPr>
            <p:spPr>
              <a:xfrm flipV="1">
                <a:off x="2057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Line 17"/>
              <p:cNvSpPr/>
              <p:nvPr/>
            </p:nvSpPr>
            <p:spPr>
              <a:xfrm flipV="1">
                <a:off x="2286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Line 18"/>
              <p:cNvSpPr/>
              <p:nvPr/>
            </p:nvSpPr>
            <p:spPr>
              <a:xfrm flipV="1">
                <a:off x="2514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Line 19"/>
              <p:cNvSpPr/>
              <p:nvPr/>
            </p:nvSpPr>
            <p:spPr>
              <a:xfrm flipV="1">
                <a:off x="4343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Line 20"/>
              <p:cNvSpPr/>
              <p:nvPr/>
            </p:nvSpPr>
            <p:spPr>
              <a:xfrm flipV="1">
                <a:off x="4572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4" name="Line 21"/>
              <p:cNvSpPr/>
              <p:nvPr/>
            </p:nvSpPr>
            <p:spPr>
              <a:xfrm flipV="1">
                <a:off x="4800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5" name="Line 22"/>
              <p:cNvSpPr/>
              <p:nvPr/>
            </p:nvSpPr>
            <p:spPr>
              <a:xfrm flipV="1">
                <a:off x="66294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6" name="Line 23"/>
              <p:cNvSpPr/>
              <p:nvPr/>
            </p:nvSpPr>
            <p:spPr>
              <a:xfrm flipV="1">
                <a:off x="68580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Line 24"/>
              <p:cNvSpPr/>
              <p:nvPr/>
            </p:nvSpPr>
            <p:spPr>
              <a:xfrm flipV="1">
                <a:off x="708660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Line 25"/>
              <p:cNvSpPr/>
              <p:nvPr/>
            </p:nvSpPr>
            <p:spPr>
              <a:xfrm flipV="1">
                <a:off x="8915040" y="5162400"/>
                <a:ext cx="0" cy="9144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9" name="Group 26"/>
            <p:cNvGrpSpPr/>
            <p:nvPr/>
          </p:nvGrpSpPr>
          <p:grpSpPr>
            <a:xfrm>
              <a:off x="-109440" y="237600"/>
              <a:ext cx="91440" cy="4664520"/>
              <a:chOff x="-109440" y="237600"/>
              <a:chExt cx="91440" cy="4664520"/>
            </a:xfrm>
          </p:grpSpPr>
          <p:sp>
            <p:nvSpPr>
              <p:cNvPr id="400" name="Line 27"/>
              <p:cNvSpPr/>
              <p:nvPr/>
            </p:nvSpPr>
            <p:spPr>
              <a:xfrm flipH="1">
                <a:off x="-109440" y="653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Line 28"/>
              <p:cNvSpPr/>
              <p:nvPr/>
            </p:nvSpPr>
            <p:spPr>
              <a:xfrm flipH="1">
                <a:off x="-109440" y="12891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Line 29"/>
              <p:cNvSpPr/>
              <p:nvPr/>
            </p:nvSpPr>
            <p:spPr>
              <a:xfrm flipH="1">
                <a:off x="-109440" y="1929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Line 30"/>
              <p:cNvSpPr/>
              <p:nvPr/>
            </p:nvSpPr>
            <p:spPr>
              <a:xfrm flipH="1">
                <a:off x="-109440" y="2570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4" name="Line 31"/>
              <p:cNvSpPr/>
              <p:nvPr/>
            </p:nvSpPr>
            <p:spPr>
              <a:xfrm flipH="1">
                <a:off x="-109440" y="32094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5" name="Line 32"/>
              <p:cNvSpPr/>
              <p:nvPr/>
            </p:nvSpPr>
            <p:spPr>
              <a:xfrm flipH="1">
                <a:off x="-109440" y="384948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6" name="Line 33"/>
              <p:cNvSpPr/>
              <p:nvPr/>
            </p:nvSpPr>
            <p:spPr>
              <a:xfrm flipH="1">
                <a:off x="-109440" y="4494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7" name="Line 34"/>
              <p:cNvSpPr/>
              <p:nvPr/>
            </p:nvSpPr>
            <p:spPr>
              <a:xfrm flipH="1">
                <a:off x="-109440" y="2376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8" name="Line 35"/>
              <p:cNvSpPr/>
              <p:nvPr/>
            </p:nvSpPr>
            <p:spPr>
              <a:xfrm flipH="1">
                <a:off x="-109440" y="490212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09" name="Group 36"/>
            <p:cNvGrpSpPr/>
            <p:nvPr/>
          </p:nvGrpSpPr>
          <p:grpSpPr>
            <a:xfrm>
              <a:off x="9162720" y="237600"/>
              <a:ext cx="91440" cy="4663440"/>
              <a:chOff x="9162720" y="237600"/>
              <a:chExt cx="91440" cy="4663440"/>
            </a:xfrm>
          </p:grpSpPr>
          <p:sp>
            <p:nvSpPr>
              <p:cNvPr id="410" name="Line 37"/>
              <p:cNvSpPr/>
              <p:nvPr/>
            </p:nvSpPr>
            <p:spPr>
              <a:xfrm flipH="1">
                <a:off x="9162720" y="6537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1" name="Line 38"/>
              <p:cNvSpPr/>
              <p:nvPr/>
            </p:nvSpPr>
            <p:spPr>
              <a:xfrm flipH="1">
                <a:off x="9162720" y="128916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Line 39"/>
              <p:cNvSpPr/>
              <p:nvPr/>
            </p:nvSpPr>
            <p:spPr>
              <a:xfrm flipH="1">
                <a:off x="9162720" y="1929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3" name="Line 40"/>
              <p:cNvSpPr/>
              <p:nvPr/>
            </p:nvSpPr>
            <p:spPr>
              <a:xfrm flipH="1">
                <a:off x="9162720" y="256932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4" name="Line 41"/>
              <p:cNvSpPr/>
              <p:nvPr/>
            </p:nvSpPr>
            <p:spPr>
              <a:xfrm flipH="1">
                <a:off x="9162720" y="32094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5" name="Line 42"/>
              <p:cNvSpPr/>
              <p:nvPr/>
            </p:nvSpPr>
            <p:spPr>
              <a:xfrm flipH="1">
                <a:off x="9162720" y="384948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Line 43"/>
              <p:cNvSpPr/>
              <p:nvPr/>
            </p:nvSpPr>
            <p:spPr>
              <a:xfrm flipH="1">
                <a:off x="9162720" y="44942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7" name="Line 44"/>
              <p:cNvSpPr/>
              <p:nvPr/>
            </p:nvSpPr>
            <p:spPr>
              <a:xfrm flipH="1">
                <a:off x="9162720" y="23760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8" name="Line 45"/>
              <p:cNvSpPr/>
              <p:nvPr/>
            </p:nvSpPr>
            <p:spPr>
              <a:xfrm flipH="1">
                <a:off x="9162720" y="4901040"/>
                <a:ext cx="91440" cy="0"/>
              </a:xfrm>
              <a:prstGeom prst="line">
                <a:avLst/>
              </a:prstGeom>
              <a:ln w="9360">
                <a:solidFill>
                  <a:srgbClr val="BEBEB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19" name="PlaceHolder 46"/>
          <p:cNvSpPr>
            <a:spLocks noGrp="1"/>
          </p:cNvSpPr>
          <p:nvPr>
            <p:ph type="title"/>
          </p:nvPr>
        </p:nvSpPr>
        <p:spPr>
          <a:xfrm>
            <a:off x="210240" y="1893240"/>
            <a:ext cx="4140720" cy="85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420" name="PlaceHolder 4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callforco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210240" y="198720"/>
            <a:ext cx="8723160" cy="43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 dirty="0">
                <a:solidFill>
                  <a:srgbClr val="000000"/>
                </a:solidFill>
                <a:latin typeface="IBM Plex Mono"/>
                <a:ea typeface="IBM Plex Mono Light"/>
              </a:rPr>
              <a:t>Kubernetes with Red Hat OpenShift Workshop</a:t>
            </a:r>
          </a:p>
          <a:p>
            <a:pPr>
              <a:lnSpc>
                <a:spcPct val="90000"/>
              </a:lnSpc>
            </a:pPr>
            <a:endParaRPr lang="de-DE" sz="2600" spc="-1" dirty="0">
              <a:solidFill>
                <a:srgbClr val="000000"/>
              </a:solidFill>
              <a:latin typeface="IBM Plex Mono"/>
            </a:endParaRPr>
          </a:p>
          <a:p>
            <a:pPr>
              <a:lnSpc>
                <a:spcPct val="90000"/>
              </a:lnSpc>
            </a:pPr>
            <a:r>
              <a:rPr lang="de-DE" sz="2600" b="0" strike="noStrike" spc="-1" dirty="0">
                <a:solidFill>
                  <a:srgbClr val="000000"/>
                </a:solidFill>
                <a:latin typeface="IBM Plex Mono"/>
              </a:rPr>
              <a:t>Live Virtual Event – April 21 2020</a:t>
            </a:r>
            <a:endParaRPr lang="de-DE" sz="2600" b="0" strike="noStrike" spc="-1" dirty="0">
              <a:latin typeface="DejaVu Sans"/>
            </a:endParaRPr>
          </a:p>
          <a:p>
            <a:pPr>
              <a:lnSpc>
                <a:spcPct val="90000"/>
              </a:lnSpc>
            </a:pPr>
            <a:br>
              <a:rPr dirty="0"/>
            </a:br>
            <a:r>
              <a:rPr lang="de-DE" sz="2400" b="0" strike="noStrike" spc="-1" dirty="0">
                <a:solidFill>
                  <a:srgbClr val="FFFFFF"/>
                </a:solidFill>
                <a:latin typeface="IBM Plex Mono"/>
                <a:ea typeface="IBM Plex Mono Light"/>
              </a:rPr>
              <a:t>—</a:t>
            </a:r>
            <a:br>
              <a:rPr dirty="0"/>
            </a:br>
            <a:br>
              <a:rPr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de-DE" sz="2400" b="0" strike="noStrike" spc="-1" dirty="0" err="1">
                <a:solidFill>
                  <a:srgbClr val="F2F4F8"/>
                </a:solidFill>
                <a:latin typeface="IBM Plex Mono"/>
                <a:ea typeface="DejaVu Sans"/>
              </a:rPr>
              <a:t>Dewan</a:t>
            </a:r>
            <a:r>
              <a:rPr lang="de-DE" sz="2400" b="0" strike="noStrike" spc="-1" dirty="0">
                <a:solidFill>
                  <a:srgbClr val="F2F4F8"/>
                </a:solidFill>
                <a:latin typeface="IBM Plex Mono"/>
                <a:ea typeface="DejaVu Sans"/>
              </a:rPr>
              <a:t> </a:t>
            </a:r>
            <a:r>
              <a:rPr lang="de-DE" sz="2400" dirty="0">
                <a:solidFill>
                  <a:schemeClr val="bg1"/>
                </a:solidFill>
                <a:latin typeface="IBM Plex Mono" panose="020B0509050203000203" pitchFamily="49" charset="77"/>
              </a:rPr>
              <a:t>Ahmed</a:t>
            </a:r>
            <a:r>
              <a:rPr lang="de-DE" sz="2400" b="0" strike="noStrike" spc="-1" dirty="0">
                <a:solidFill>
                  <a:srgbClr val="F2F4F8"/>
                </a:solidFill>
                <a:latin typeface="IBM Plex Mono"/>
                <a:ea typeface="DejaVu Sans"/>
              </a:rPr>
              <a:t>, Developer </a:t>
            </a:r>
            <a:r>
              <a:rPr lang="de-DE" sz="2400" b="0" strike="noStrike" spc="-1" dirty="0" err="1">
                <a:solidFill>
                  <a:srgbClr val="F2F4F8"/>
                </a:solidFill>
                <a:latin typeface="IBM Plex Mono"/>
                <a:ea typeface="DejaVu Sans"/>
              </a:rPr>
              <a:t>Advocate</a:t>
            </a:r>
            <a:endParaRPr lang="de-DE" sz="2400" b="0" strike="noStrike" spc="-1" dirty="0">
              <a:solidFill>
                <a:srgbClr val="F2F4F8"/>
              </a:solidFill>
              <a:latin typeface="IBM Plex Mono"/>
              <a:ea typeface="DejaVu Sans"/>
            </a:endParaRPr>
          </a:p>
          <a:p>
            <a:pPr>
              <a:lnSpc>
                <a:spcPct val="90000"/>
              </a:lnSpc>
            </a:pPr>
            <a:endParaRPr lang="de-DE" sz="2400" b="0" strike="noStrike" spc="-1" dirty="0">
              <a:solidFill>
                <a:srgbClr val="F2F4F8"/>
              </a:solidFill>
              <a:latin typeface="IBM Plex Mono"/>
              <a:ea typeface="DejaVu Sans"/>
            </a:endParaRPr>
          </a:p>
          <a:p>
            <a:pPr>
              <a:lnSpc>
                <a:spcPct val="90000"/>
              </a:lnSpc>
            </a:pPr>
            <a:r>
              <a:rPr lang="en-CA" sz="2400" spc="-1" dirty="0">
                <a:solidFill>
                  <a:srgbClr val="F2F4F8"/>
                </a:solidFill>
                <a:latin typeface="IBM Plex Mono"/>
              </a:rPr>
              <a:t>Steve Martinelli, STSM, </a:t>
            </a:r>
            <a:r>
              <a:rPr lang="de-DE" sz="2400" spc="-1" dirty="0">
                <a:solidFill>
                  <a:srgbClr val="F2F4F8"/>
                </a:solidFill>
                <a:latin typeface="IBM Plex Mono"/>
              </a:rPr>
              <a:t>Developer </a:t>
            </a:r>
            <a:r>
              <a:rPr lang="de-DE" sz="2400" spc="-1" dirty="0" err="1">
                <a:solidFill>
                  <a:srgbClr val="F2F4F8"/>
                </a:solidFill>
                <a:latin typeface="IBM Plex Mono"/>
              </a:rPr>
              <a:t>Advocate</a:t>
            </a:r>
            <a:br>
              <a:rPr dirty="0"/>
            </a:br>
            <a:endParaRPr lang="de-DE" sz="1800" b="0" strike="noStrike" spc="-1" dirty="0">
              <a:latin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395640" y="352800"/>
            <a:ext cx="8484480" cy="473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540" b="0" strike="noStrike" spc="-1" dirty="0">
                <a:solidFill>
                  <a:srgbClr val="000000"/>
                </a:solidFill>
                <a:latin typeface="IBM Plex Sans"/>
                <a:ea typeface="DejaVu Sans"/>
              </a:rPr>
              <a:t>Open-</a:t>
            </a:r>
            <a:r>
              <a:rPr lang="de-DE" sz="2540" b="0" strike="noStrike" spc="-1" dirty="0" err="1">
                <a:solidFill>
                  <a:srgbClr val="000000"/>
                </a:solidFill>
                <a:latin typeface="IBM Plex Sans"/>
                <a:ea typeface="DejaVu Sans"/>
              </a:rPr>
              <a:t>source</a:t>
            </a:r>
            <a:r>
              <a:rPr lang="de-DE" sz="2540" b="0" strike="noStrike" spc="-1" dirty="0">
                <a:solidFill>
                  <a:srgbClr val="000000"/>
                </a:solidFill>
                <a:latin typeface="IBM Plex Sans"/>
                <a:ea typeface="DejaVu Sans"/>
              </a:rPr>
              <a:t> | Secure | </a:t>
            </a:r>
            <a:r>
              <a:rPr lang="de-DE" sz="2540" b="0" strike="noStrike" spc="-1" dirty="0" err="1">
                <a:solidFill>
                  <a:srgbClr val="000000"/>
                </a:solidFill>
                <a:latin typeface="IBM Plex Sans"/>
                <a:ea typeface="DejaVu Sans"/>
              </a:rPr>
              <a:t>Fully</a:t>
            </a:r>
            <a:r>
              <a:rPr lang="de-DE" sz="2540" b="0" strike="noStrike" spc="-1" dirty="0">
                <a:solidFill>
                  <a:srgbClr val="000000"/>
                </a:solidFill>
                <a:latin typeface="IBM Plex Sans"/>
                <a:ea typeface="DejaVu Sans"/>
              </a:rPr>
              <a:t> certified | Portable</a:t>
            </a:r>
            <a:endParaRPr lang="de-DE" sz="2540" b="0" strike="noStrike" spc="-1" dirty="0">
              <a:latin typeface="DejaVu Sans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4780800" y="4662360"/>
            <a:ext cx="4122360" cy="29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IBM Plex Sans"/>
                <a:ea typeface="DejaVu Sans"/>
              </a:rPr>
              <a:t>#IBMDeveloper</a:t>
            </a:r>
            <a:endParaRPr lang="de-DE" sz="1200" b="0" strike="noStrike" spc="-1">
              <a:latin typeface="DejaVu Sans"/>
            </a:endParaRPr>
          </a:p>
        </p:txBody>
      </p:sp>
      <p:grpSp>
        <p:nvGrpSpPr>
          <p:cNvPr id="492" name="Group 3"/>
          <p:cNvGrpSpPr/>
          <p:nvPr/>
        </p:nvGrpSpPr>
        <p:grpSpPr>
          <a:xfrm>
            <a:off x="467640" y="933120"/>
            <a:ext cx="6469920" cy="3545280"/>
            <a:chOff x="467640" y="933120"/>
            <a:chExt cx="6469920" cy="3545280"/>
          </a:xfrm>
        </p:grpSpPr>
        <p:pic>
          <p:nvPicPr>
            <p:cNvPr id="493" name="Picture 51"/>
            <p:cNvPicPr/>
            <p:nvPr/>
          </p:nvPicPr>
          <p:blipFill>
            <a:blip r:embed="rId3"/>
            <a:srcRect r="67988"/>
            <a:stretch/>
          </p:blipFill>
          <p:spPr>
            <a:xfrm>
              <a:off x="467640" y="933120"/>
              <a:ext cx="1715400" cy="3545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4" name="Picture 493"/>
            <p:cNvPicPr/>
            <p:nvPr/>
          </p:nvPicPr>
          <p:blipFill>
            <a:blip r:embed="rId4"/>
            <a:stretch/>
          </p:blipFill>
          <p:spPr>
            <a:xfrm>
              <a:off x="2145600" y="943200"/>
              <a:ext cx="4791960" cy="35352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205920" y="259920"/>
            <a:ext cx="817992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spAutoFit/>
          </a:bodyPr>
          <a:lstStyle/>
          <a:p>
            <a:pPr marL="571680" indent="-57024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lang="de-DE" sz="3630" b="0" strike="noStrike" spc="-1" dirty="0">
                <a:solidFill>
                  <a:srgbClr val="FFFFFF"/>
                </a:solidFill>
                <a:latin typeface="IBM Plex Sans"/>
                <a:ea typeface="DejaVu Sans"/>
              </a:rPr>
              <a:t>Open Source</a:t>
            </a:r>
            <a:endParaRPr lang="de-DE" sz="3630" b="0" strike="noStrike" spc="-1" dirty="0">
              <a:latin typeface="DejaVu Sans"/>
            </a:endParaRPr>
          </a:p>
          <a:p>
            <a:pPr marL="571680" indent="-57024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lang="de-DE" sz="3630" b="0" strike="noStrike" spc="-1" dirty="0">
                <a:solidFill>
                  <a:srgbClr val="FFFFFF"/>
                </a:solidFill>
                <a:latin typeface="IBM Plex Sans"/>
                <a:ea typeface="DejaVu Sans"/>
              </a:rPr>
              <a:t>Secure </a:t>
            </a:r>
            <a:r>
              <a:rPr lang="de-DE" sz="3630" b="0" strike="noStrike" spc="-1" dirty="0" err="1">
                <a:solidFill>
                  <a:srgbClr val="FFFFFF"/>
                </a:solidFill>
                <a:latin typeface="IBM Plex Sans"/>
                <a:ea typeface="DejaVu Sans"/>
              </a:rPr>
              <a:t>by</a:t>
            </a:r>
            <a:r>
              <a:rPr lang="de-DE" sz="3630" b="0" strike="noStrike" spc="-1" dirty="0">
                <a:solidFill>
                  <a:srgbClr val="FFFFFF"/>
                </a:solidFill>
                <a:latin typeface="IBM Plex Sans"/>
                <a:ea typeface="DejaVu Sans"/>
              </a:rPr>
              <a:t> </a:t>
            </a:r>
            <a:r>
              <a:rPr lang="de-DE" sz="3630" b="0" strike="noStrike" spc="-1" dirty="0" err="1">
                <a:solidFill>
                  <a:srgbClr val="FFFFFF"/>
                </a:solidFill>
                <a:latin typeface="IBM Plex Sans"/>
                <a:ea typeface="DejaVu Sans"/>
              </a:rPr>
              <a:t>default</a:t>
            </a:r>
            <a:endParaRPr lang="de-DE" sz="3630" b="0" strike="noStrike" spc="-1" dirty="0">
              <a:latin typeface="DejaVu Sans"/>
            </a:endParaRPr>
          </a:p>
          <a:p>
            <a:pPr marL="571680" indent="-57024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lang="de-DE" sz="3630" b="0" strike="noStrike" spc="-1" dirty="0">
                <a:solidFill>
                  <a:srgbClr val="FFFFFF"/>
                </a:solidFill>
                <a:latin typeface="IBM Plex Sans"/>
                <a:ea typeface="DejaVu Sans"/>
              </a:rPr>
              <a:t>Developers </a:t>
            </a:r>
            <a:r>
              <a:rPr lang="de-DE" sz="3630" b="0" strike="noStrike" spc="-1" dirty="0" err="1">
                <a:solidFill>
                  <a:srgbClr val="FFFFFF"/>
                </a:solidFill>
                <a:latin typeface="IBM Plex Sans"/>
                <a:ea typeface="DejaVu Sans"/>
              </a:rPr>
              <a:t>and</a:t>
            </a:r>
            <a:r>
              <a:rPr lang="de-DE" sz="3630" b="0" strike="noStrike" spc="-1" dirty="0">
                <a:solidFill>
                  <a:srgbClr val="FFFFFF"/>
                </a:solidFill>
                <a:latin typeface="IBM Plex Sans"/>
                <a:ea typeface="DejaVu Sans"/>
              </a:rPr>
              <a:t> Administrators</a:t>
            </a:r>
            <a:endParaRPr lang="de-DE" sz="3630" b="0" strike="noStrike" spc="-1" dirty="0">
              <a:latin typeface="DejaVu Sans"/>
            </a:endParaRPr>
          </a:p>
          <a:p>
            <a:pPr marL="571680" indent="-57024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lang="de-DE" sz="3630" b="0" strike="noStrike" spc="-1" dirty="0">
                <a:solidFill>
                  <a:srgbClr val="FFFFFF"/>
                </a:solidFill>
                <a:latin typeface="IBM Plex Sans"/>
                <a:ea typeface="DejaVu Sans"/>
              </a:rPr>
              <a:t>Runs </a:t>
            </a:r>
            <a:r>
              <a:rPr lang="de-DE" sz="3630" b="0" strike="noStrike" spc="-1" dirty="0" err="1">
                <a:solidFill>
                  <a:srgbClr val="FFFFFF"/>
                </a:solidFill>
                <a:latin typeface="IBM Plex Sans"/>
                <a:ea typeface="DejaVu Sans"/>
              </a:rPr>
              <a:t>everywhere</a:t>
            </a:r>
            <a:br>
              <a:rPr dirty="0"/>
            </a:br>
            <a:br>
              <a:rPr dirty="0"/>
            </a:br>
            <a:r>
              <a:rPr lang="de-DE" sz="3630" b="0" strike="noStrike" spc="-1" dirty="0">
                <a:solidFill>
                  <a:srgbClr val="000000"/>
                </a:solidFill>
                <a:latin typeface="IBM Plex Sans"/>
                <a:ea typeface="DejaVu Sans"/>
              </a:rPr>
              <a:t> </a:t>
            </a:r>
            <a:endParaRPr lang="de-DE" sz="3630" b="0" strike="noStrike" spc="-1" dirty="0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de-DE" sz="2910" b="0" strike="noStrike" spc="-1" dirty="0">
                <a:solidFill>
                  <a:srgbClr val="FFFFFF"/>
                </a:solidFill>
                <a:latin typeface="IBM Plex Mono"/>
                <a:ea typeface="DejaVu Sans"/>
              </a:rPr>
              <a:t>https://</a:t>
            </a:r>
            <a:r>
              <a:rPr lang="de-DE" sz="2910" b="0" strike="noStrike" spc="-1" dirty="0" err="1">
                <a:solidFill>
                  <a:srgbClr val="FFFFFF"/>
                </a:solidFill>
                <a:latin typeface="IBM Plex Mono"/>
                <a:ea typeface="DejaVu Sans"/>
              </a:rPr>
              <a:t>cloud.ibm.com</a:t>
            </a:r>
            <a:r>
              <a:rPr lang="de-DE" sz="2910" b="0" strike="noStrike" spc="-1" dirty="0">
                <a:solidFill>
                  <a:srgbClr val="FFFFFF"/>
                </a:solidFill>
                <a:latin typeface="IBM Plex Mono"/>
                <a:ea typeface="DejaVu Sans"/>
              </a:rPr>
              <a:t>/</a:t>
            </a:r>
            <a:r>
              <a:rPr lang="de-DE" sz="2910" b="0" strike="noStrike" spc="-1" dirty="0" err="1">
                <a:solidFill>
                  <a:srgbClr val="FFFFFF"/>
                </a:solidFill>
                <a:latin typeface="IBM Plex Mono"/>
                <a:ea typeface="DejaVu Sans"/>
              </a:rPr>
              <a:t>docs</a:t>
            </a:r>
            <a:r>
              <a:rPr lang="de-DE" sz="2910" b="0" strike="noStrike" spc="-1" dirty="0">
                <a:solidFill>
                  <a:srgbClr val="FFFFFF"/>
                </a:solidFill>
                <a:latin typeface="IBM Plex Mono"/>
                <a:ea typeface="DejaVu Sans"/>
              </a:rPr>
              <a:t>/</a:t>
            </a:r>
            <a:r>
              <a:rPr lang="de-DE" sz="2910" b="0" strike="noStrike" spc="-1" dirty="0" err="1">
                <a:solidFill>
                  <a:srgbClr val="FFFFFF"/>
                </a:solidFill>
                <a:latin typeface="IBM Plex Mono"/>
                <a:ea typeface="DejaVu Sans"/>
              </a:rPr>
              <a:t>openshift</a:t>
            </a:r>
            <a:endParaRPr lang="de-DE" sz="2910" b="0" strike="noStrike" spc="-1" dirty="0">
              <a:latin typeface="DejaVu Sans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4780800" y="4662360"/>
            <a:ext cx="4122360" cy="29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#IBMDeveloper</a:t>
            </a:r>
            <a:endParaRPr lang="de-DE" sz="12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Picture 518"/>
          <p:cNvPicPr/>
          <p:nvPr/>
        </p:nvPicPr>
        <p:blipFill>
          <a:blip r:embed="rId2"/>
          <a:stretch/>
        </p:blipFill>
        <p:spPr>
          <a:xfrm>
            <a:off x="0" y="1898640"/>
            <a:ext cx="9168480" cy="3250440"/>
          </a:xfrm>
          <a:prstGeom prst="rect">
            <a:avLst/>
          </a:prstGeom>
          <a:ln>
            <a:noFill/>
          </a:ln>
        </p:spPr>
      </p:pic>
      <p:sp>
        <p:nvSpPr>
          <p:cNvPr id="520" name="CustomShape 1"/>
          <p:cNvSpPr/>
          <p:nvPr/>
        </p:nvSpPr>
        <p:spPr>
          <a:xfrm>
            <a:off x="395640" y="352800"/>
            <a:ext cx="8675280" cy="14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540" b="0" strike="noStrike" spc="-1">
                <a:solidFill>
                  <a:srgbClr val="000000"/>
                </a:solidFill>
                <a:latin typeface="IBM Plex Mono"/>
                <a:ea typeface="DejaVu Sans"/>
              </a:rPr>
              <a:t>Call for Code 2020</a:t>
            </a:r>
            <a:endParaRPr lang="de-DE" sz="2540" b="0" strike="noStrike" spc="-1">
              <a:latin typeface="DejaVu Sans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de-DE" sz="2000" b="0" strike="noStrike" spc="-1">
                <a:solidFill>
                  <a:srgbClr val="000000"/>
                </a:solidFill>
                <a:latin typeface="IBM Plex Mono"/>
                <a:ea typeface="DejaVu Sans"/>
              </a:rPr>
              <a:t>Global Code for Good initiative IBM is part of</a:t>
            </a:r>
            <a:endParaRPr lang="de-DE" sz="2000" b="0" strike="noStrike" spc="-1">
              <a:latin typeface="DejaVu Sans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de-DE" sz="2000" b="0" strike="noStrike" spc="-1">
                <a:solidFill>
                  <a:srgbClr val="000000"/>
                </a:solidFill>
                <a:latin typeface="IBM Plex Mono"/>
                <a:ea typeface="DejaVu Sans"/>
              </a:rPr>
              <a:t>Take on Covid-19 or Climate Change</a:t>
            </a:r>
            <a:endParaRPr lang="de-DE" sz="2000" b="0" strike="noStrike" spc="-1">
              <a:latin typeface="DejaVu Sans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de-DE" sz="2000" b="0" strike="noStrike" spc="-1">
                <a:solidFill>
                  <a:srgbClr val="000000"/>
                </a:solidFill>
                <a:latin typeface="IBM Plex Mono"/>
                <a:ea typeface="DejaVu Sans"/>
                <a:hlinkClick r:id="rId3"/>
              </a:rPr>
              <a:t>https://developer.ibm.com/callforcode/</a:t>
            </a:r>
            <a:endParaRPr lang="de-DE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Developer 2018 white background</Template>
  <TotalTime>22404</TotalTime>
  <Words>96</Words>
  <Application>Microsoft Macintosh PowerPoint</Application>
  <PresentationFormat>On-screen Show (16:9)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DejaVu Sans</vt:lpstr>
      <vt:lpstr>DejaVu Serif</vt:lpstr>
      <vt:lpstr>IBM Plex Mono</vt:lpstr>
      <vt:lpstr>IBM Plex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Around the World in 80 Ways</dc:title>
  <dc:subject>Deploying a Microservice on OpenShift</dc:subject>
  <dc:creator>Maarten Dupont</dc:creator>
  <dc:description/>
  <cp:lastModifiedBy>Dewan Ishtiaque Ahmed</cp:lastModifiedBy>
  <cp:revision>378</cp:revision>
  <cp:lastPrinted>2019-06-16T23:01:11Z</cp:lastPrinted>
  <dcterms:created xsi:type="dcterms:W3CDTF">2019-03-20T20:55:32Z</dcterms:created>
  <dcterms:modified xsi:type="dcterms:W3CDTF">2020-04-20T19:13:28Z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3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