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5"/>
  </p:notesMasterIdLst>
  <p:handoutMasterIdLst>
    <p:handoutMasterId r:id="rId16"/>
  </p:handoutMasterIdLst>
  <p:sldIdLst>
    <p:sldId id="688" r:id="rId3"/>
    <p:sldId id="692" r:id="rId4"/>
    <p:sldId id="1045" r:id="rId5"/>
    <p:sldId id="1046" r:id="rId6"/>
    <p:sldId id="1047" r:id="rId7"/>
    <p:sldId id="1048" r:id="rId8"/>
    <p:sldId id="1049" r:id="rId9"/>
    <p:sldId id="1050" r:id="rId10"/>
    <p:sldId id="1038" r:id="rId11"/>
    <p:sldId id="1051" r:id="rId12"/>
    <p:sldId id="1052" r:id="rId13"/>
    <p:sldId id="104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2D050"/>
    <a:srgbClr val="CCFF99"/>
    <a:srgbClr val="FFFF00"/>
    <a:srgbClr val="CCECFF"/>
    <a:srgbClr val="5B9BD5"/>
    <a:srgbClr val="6B6BCF"/>
    <a:srgbClr val="FFFF66"/>
    <a:srgbClr val="4364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271" autoAdjust="0"/>
  </p:normalViewPr>
  <p:slideViewPr>
    <p:cSldViewPr snapToGrid="0">
      <p:cViewPr varScale="1">
        <p:scale>
          <a:sx n="72" d="100"/>
          <a:sy n="72" d="100"/>
        </p:scale>
        <p:origin x="92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정 김" userId="1617e0e2959f2e2e" providerId="LiveId" clId="{7A102983-5260-4968-8A1D-0604F7F94E7F}"/>
    <pc:docChg chg="undo custSel addSld delSld modSld">
      <pc:chgData name="윤정 김" userId="1617e0e2959f2e2e" providerId="LiveId" clId="{7A102983-5260-4968-8A1D-0604F7F94E7F}" dt="2024-06-23T10:13:26.773" v="1229" actId="113"/>
      <pc:docMkLst>
        <pc:docMk/>
      </pc:docMkLst>
      <pc:sldChg chg="modSp mod">
        <pc:chgData name="윤정 김" userId="1617e0e2959f2e2e" providerId="LiveId" clId="{7A102983-5260-4968-8A1D-0604F7F94E7F}" dt="2024-06-23T09:16:44.355" v="202" actId="20577"/>
        <pc:sldMkLst>
          <pc:docMk/>
          <pc:sldMk cId="187757306" sldId="692"/>
        </pc:sldMkLst>
        <pc:spChg chg="mod">
          <ac:chgData name="윤정 김" userId="1617e0e2959f2e2e" providerId="LiveId" clId="{7A102983-5260-4968-8A1D-0604F7F94E7F}" dt="2024-06-23T09:16:44.355" v="202" actId="20577"/>
          <ac:spMkLst>
            <pc:docMk/>
            <pc:sldMk cId="187757306" sldId="692"/>
            <ac:spMk id="32772" creationId="{00000000-0000-0000-0000-000000000000}"/>
          </ac:spMkLst>
        </pc:spChg>
      </pc:sldChg>
      <pc:sldChg chg="del">
        <pc:chgData name="윤정 김" userId="1617e0e2959f2e2e" providerId="LiveId" clId="{7A102983-5260-4968-8A1D-0604F7F94E7F}" dt="2024-06-23T08:07:27.961" v="3" actId="47"/>
        <pc:sldMkLst>
          <pc:docMk/>
          <pc:sldMk cId="4232555152" sldId="1035"/>
        </pc:sldMkLst>
      </pc:sldChg>
      <pc:sldChg chg="del">
        <pc:chgData name="윤정 김" userId="1617e0e2959f2e2e" providerId="LiveId" clId="{7A102983-5260-4968-8A1D-0604F7F94E7F}" dt="2024-06-23T08:07:13.269" v="1" actId="47"/>
        <pc:sldMkLst>
          <pc:docMk/>
          <pc:sldMk cId="1879657325" sldId="1036"/>
        </pc:sldMkLst>
      </pc:sldChg>
      <pc:sldChg chg="del">
        <pc:chgData name="윤정 김" userId="1617e0e2959f2e2e" providerId="LiveId" clId="{7A102983-5260-4968-8A1D-0604F7F94E7F}" dt="2024-06-23T08:07:11.324" v="0" actId="47"/>
        <pc:sldMkLst>
          <pc:docMk/>
          <pc:sldMk cId="3025794722" sldId="1037"/>
        </pc:sldMkLst>
      </pc:sldChg>
      <pc:sldChg chg="modSp mod">
        <pc:chgData name="윤정 김" userId="1617e0e2959f2e2e" providerId="LiveId" clId="{7A102983-5260-4968-8A1D-0604F7F94E7F}" dt="2024-06-23T09:17:23.094" v="208" actId="113"/>
        <pc:sldMkLst>
          <pc:docMk/>
          <pc:sldMk cId="2384620298" sldId="1038"/>
        </pc:sldMkLst>
        <pc:spChg chg="mod">
          <ac:chgData name="윤정 김" userId="1617e0e2959f2e2e" providerId="LiveId" clId="{7A102983-5260-4968-8A1D-0604F7F94E7F}" dt="2024-06-23T09:17:23.094" v="208" actId="113"/>
          <ac:spMkLst>
            <pc:docMk/>
            <pc:sldMk cId="2384620298" sldId="1038"/>
            <ac:spMk id="3" creationId="{69A4E93E-A6A7-2105-527A-C068B5EF7F0A}"/>
          </ac:spMkLst>
        </pc:spChg>
      </pc:sldChg>
      <pc:sldChg chg="add del">
        <pc:chgData name="윤정 김" userId="1617e0e2959f2e2e" providerId="LiveId" clId="{7A102983-5260-4968-8A1D-0604F7F94E7F}" dt="2024-06-23T09:16:04.543" v="194" actId="47"/>
        <pc:sldMkLst>
          <pc:docMk/>
          <pc:sldMk cId="2592367" sldId="1039"/>
        </pc:sldMkLst>
      </pc:sldChg>
      <pc:sldChg chg="del">
        <pc:chgData name="윤정 김" userId="1617e0e2959f2e2e" providerId="LiveId" clId="{7A102983-5260-4968-8A1D-0604F7F94E7F}" dt="2024-06-23T08:07:26.286" v="2" actId="47"/>
        <pc:sldMkLst>
          <pc:docMk/>
          <pc:sldMk cId="2174938175" sldId="1039"/>
        </pc:sldMkLst>
      </pc:sldChg>
      <pc:sldChg chg="addSp modSp new mod">
        <pc:chgData name="윤정 김" userId="1617e0e2959f2e2e" providerId="LiveId" clId="{7A102983-5260-4968-8A1D-0604F7F94E7F}" dt="2024-06-23T10:13:26.773" v="1229" actId="113"/>
        <pc:sldMkLst>
          <pc:docMk/>
          <pc:sldMk cId="3552044811" sldId="1040"/>
        </pc:sldMkLst>
        <pc:spChg chg="mod">
          <ac:chgData name="윤정 김" userId="1617e0e2959f2e2e" providerId="LiveId" clId="{7A102983-5260-4968-8A1D-0604F7F94E7F}" dt="2024-06-23T10:04:53.310" v="1056"/>
          <ac:spMkLst>
            <pc:docMk/>
            <pc:sldMk cId="3552044811" sldId="1040"/>
            <ac:spMk id="2" creationId="{99F4003F-A064-1FC9-F846-B9409E7CB051}"/>
          </ac:spMkLst>
        </pc:spChg>
        <pc:spChg chg="mod">
          <ac:chgData name="윤정 김" userId="1617e0e2959f2e2e" providerId="LiveId" clId="{7A102983-5260-4968-8A1D-0604F7F94E7F}" dt="2024-06-23T10:13:26.773" v="1229" actId="113"/>
          <ac:spMkLst>
            <pc:docMk/>
            <pc:sldMk cId="3552044811" sldId="1040"/>
            <ac:spMk id="3" creationId="{43D7A2B6-A4A8-AB64-03B5-29D9D940D87C}"/>
          </ac:spMkLst>
        </pc:spChg>
        <pc:spChg chg="add mod">
          <ac:chgData name="윤정 김" userId="1617e0e2959f2e2e" providerId="LiveId" clId="{7A102983-5260-4968-8A1D-0604F7F94E7F}" dt="2024-06-23T09:19:26.909" v="221"/>
          <ac:spMkLst>
            <pc:docMk/>
            <pc:sldMk cId="3552044811" sldId="1040"/>
            <ac:spMk id="4" creationId="{7A03239F-A024-20F1-EF0E-D83AE143EEE7}"/>
          </ac:spMkLst>
        </pc:spChg>
        <pc:spChg chg="add mod">
          <ac:chgData name="윤정 김" userId="1617e0e2959f2e2e" providerId="LiveId" clId="{7A102983-5260-4968-8A1D-0604F7F94E7F}" dt="2024-06-23T10:13:26.773" v="1229" actId="113"/>
          <ac:spMkLst>
            <pc:docMk/>
            <pc:sldMk cId="3552044811" sldId="1040"/>
            <ac:spMk id="5" creationId="{13B35AE7-28F0-419E-79D3-FB51997783E1}"/>
          </ac:spMkLst>
        </pc:spChg>
        <pc:spChg chg="add mod">
          <ac:chgData name="윤정 김" userId="1617e0e2959f2e2e" providerId="LiveId" clId="{7A102983-5260-4968-8A1D-0604F7F94E7F}" dt="2024-06-23T10:13:26.773" v="1229" actId="113"/>
          <ac:spMkLst>
            <pc:docMk/>
            <pc:sldMk cId="3552044811" sldId="1040"/>
            <ac:spMk id="6" creationId="{280B687B-7522-519E-BB46-C9664310F1AA}"/>
          </ac:spMkLst>
        </pc:spChg>
        <pc:spChg chg="add mod">
          <ac:chgData name="윤정 김" userId="1617e0e2959f2e2e" providerId="LiveId" clId="{7A102983-5260-4968-8A1D-0604F7F94E7F}" dt="2024-06-23T10:13:26.773" v="1229" actId="113"/>
          <ac:spMkLst>
            <pc:docMk/>
            <pc:sldMk cId="3552044811" sldId="1040"/>
            <ac:spMk id="7" creationId="{971FE2D7-B72A-4131-E804-1BE54436F138}"/>
          </ac:spMkLst>
        </pc:spChg>
        <pc:spChg chg="add mod">
          <ac:chgData name="윤정 김" userId="1617e0e2959f2e2e" providerId="LiveId" clId="{7A102983-5260-4968-8A1D-0604F7F94E7F}" dt="2024-06-23T10:13:26.773" v="1229" actId="113"/>
          <ac:spMkLst>
            <pc:docMk/>
            <pc:sldMk cId="3552044811" sldId="1040"/>
            <ac:spMk id="8" creationId="{778E45DB-2FBA-5D5E-FECD-D8EF809D11D4}"/>
          </ac:spMkLst>
        </pc:spChg>
        <pc:spChg chg="add mod">
          <ac:chgData name="윤정 김" userId="1617e0e2959f2e2e" providerId="LiveId" clId="{7A102983-5260-4968-8A1D-0604F7F94E7F}" dt="2024-06-23T10:13:26.773" v="1229" actId="113"/>
          <ac:spMkLst>
            <pc:docMk/>
            <pc:sldMk cId="3552044811" sldId="1040"/>
            <ac:spMk id="9" creationId="{32352EA4-4AA2-3B3F-2104-A0182163CB60}"/>
          </ac:spMkLst>
        </pc:spChg>
      </pc:sldChg>
      <pc:sldChg chg="add del">
        <pc:chgData name="윤정 김" userId="1617e0e2959f2e2e" providerId="LiveId" clId="{7A102983-5260-4968-8A1D-0604F7F94E7F}" dt="2024-06-23T09:16:32.010" v="198" actId="47"/>
        <pc:sldMkLst>
          <pc:docMk/>
          <pc:sldMk cId="1214050060" sldId="1041"/>
        </pc:sldMkLst>
      </pc:sldChg>
      <pc:sldChg chg="new del">
        <pc:chgData name="윤정 김" userId="1617e0e2959f2e2e" providerId="LiveId" clId="{7A102983-5260-4968-8A1D-0604F7F94E7F}" dt="2024-06-23T09:16:35.104" v="201" actId="47"/>
        <pc:sldMkLst>
          <pc:docMk/>
          <pc:sldMk cId="2231891831" sldId="1042"/>
        </pc:sldMkLst>
      </pc:sldChg>
      <pc:sldChg chg="add del">
        <pc:chgData name="윤정 김" userId="1617e0e2959f2e2e" providerId="LiveId" clId="{7A102983-5260-4968-8A1D-0604F7F94E7F}" dt="2024-06-23T09:16:34.694" v="200" actId="47"/>
        <pc:sldMkLst>
          <pc:docMk/>
          <pc:sldMk cId="3194500454" sldId="1043"/>
        </pc:sldMkLst>
      </pc:sldChg>
      <pc:sldChg chg="new del">
        <pc:chgData name="윤정 김" userId="1617e0e2959f2e2e" providerId="LiveId" clId="{7A102983-5260-4968-8A1D-0604F7F94E7F}" dt="2024-06-23T09:16:34.244" v="199" actId="47"/>
        <pc:sldMkLst>
          <pc:docMk/>
          <pc:sldMk cId="2250704567" sldId="1044"/>
        </pc:sldMkLst>
      </pc:sldChg>
      <pc:sldChg chg="new del">
        <pc:chgData name="윤정 김" userId="1617e0e2959f2e2e" providerId="LiveId" clId="{7A102983-5260-4968-8A1D-0604F7F94E7F}" dt="2024-06-23T09:14:48.355" v="170" actId="680"/>
        <pc:sldMkLst>
          <pc:docMk/>
          <pc:sldMk cId="2066556788" sldId="1045"/>
        </pc:sldMkLst>
      </pc:sldChg>
      <pc:sldChg chg="addSp modSp new mod">
        <pc:chgData name="윤정 김" userId="1617e0e2959f2e2e" providerId="LiveId" clId="{7A102983-5260-4968-8A1D-0604F7F94E7F}" dt="2024-06-23T09:32:21.557" v="435" actId="20577"/>
        <pc:sldMkLst>
          <pc:docMk/>
          <pc:sldMk cId="3948342306" sldId="1045"/>
        </pc:sldMkLst>
        <pc:spChg chg="mod">
          <ac:chgData name="윤정 김" userId="1617e0e2959f2e2e" providerId="LiveId" clId="{7A102983-5260-4968-8A1D-0604F7F94E7F}" dt="2024-06-23T09:20:33.740" v="228" actId="20577"/>
          <ac:spMkLst>
            <pc:docMk/>
            <pc:sldMk cId="3948342306" sldId="1045"/>
            <ac:spMk id="2" creationId="{54D438B4-1DB8-0834-EDC1-A588FC5A9F37}"/>
          </ac:spMkLst>
        </pc:spChg>
        <pc:spChg chg="mod">
          <ac:chgData name="윤정 김" userId="1617e0e2959f2e2e" providerId="LiveId" clId="{7A102983-5260-4968-8A1D-0604F7F94E7F}" dt="2024-06-23T09:32:21.557" v="435" actId="20577"/>
          <ac:spMkLst>
            <pc:docMk/>
            <pc:sldMk cId="3948342306" sldId="1045"/>
            <ac:spMk id="3" creationId="{D002D964-B90B-576D-B95A-022720C80353}"/>
          </ac:spMkLst>
        </pc:spChg>
        <pc:spChg chg="add mod">
          <ac:chgData name="윤정 김" userId="1617e0e2959f2e2e" providerId="LiveId" clId="{7A102983-5260-4968-8A1D-0604F7F94E7F}" dt="2024-06-23T09:19:14.034" v="217"/>
          <ac:spMkLst>
            <pc:docMk/>
            <pc:sldMk cId="3948342306" sldId="1045"/>
            <ac:spMk id="4" creationId="{553B38AF-0DDA-B58D-EEA2-D288DABA1BB1}"/>
          </ac:spMkLst>
        </pc:spChg>
        <pc:spChg chg="add mod ord">
          <ac:chgData name="윤정 김" userId="1617e0e2959f2e2e" providerId="LiveId" clId="{7A102983-5260-4968-8A1D-0604F7F94E7F}" dt="2024-06-23T09:30:47.256" v="388" actId="207"/>
          <ac:spMkLst>
            <pc:docMk/>
            <pc:sldMk cId="3948342306" sldId="1045"/>
            <ac:spMk id="11" creationId="{9A1A559C-74BB-B4CA-84F7-9DF73018CC31}"/>
          </ac:spMkLst>
        </pc:spChg>
        <pc:spChg chg="add mod">
          <ac:chgData name="윤정 김" userId="1617e0e2959f2e2e" providerId="LiveId" clId="{7A102983-5260-4968-8A1D-0604F7F94E7F}" dt="2024-06-23T09:32:01.570" v="408" actId="113"/>
          <ac:spMkLst>
            <pc:docMk/>
            <pc:sldMk cId="3948342306" sldId="1045"/>
            <ac:spMk id="12" creationId="{5655E198-828D-C5FD-F8C6-E5941ABC4912}"/>
          </ac:spMkLst>
        </pc:spChg>
        <pc:picChg chg="add mod">
          <ac:chgData name="윤정 김" userId="1617e0e2959f2e2e" providerId="LiveId" clId="{7A102983-5260-4968-8A1D-0604F7F94E7F}" dt="2024-06-23T09:29:49.425" v="380" actId="14100"/>
          <ac:picMkLst>
            <pc:docMk/>
            <pc:sldMk cId="3948342306" sldId="1045"/>
            <ac:picMk id="6" creationId="{D8B16023-F726-0F70-1AC3-850ECE449043}"/>
          </ac:picMkLst>
        </pc:picChg>
        <pc:picChg chg="add mod">
          <ac:chgData name="윤정 김" userId="1617e0e2959f2e2e" providerId="LiveId" clId="{7A102983-5260-4968-8A1D-0604F7F94E7F}" dt="2024-06-23T09:30:00.318" v="384" actId="1076"/>
          <ac:picMkLst>
            <pc:docMk/>
            <pc:sldMk cId="3948342306" sldId="1045"/>
            <ac:picMk id="8" creationId="{EC1D00BF-09C7-7978-B0EC-6F362FC2D533}"/>
          </ac:picMkLst>
        </pc:picChg>
        <pc:picChg chg="add mod">
          <ac:chgData name="윤정 김" userId="1617e0e2959f2e2e" providerId="LiveId" clId="{7A102983-5260-4968-8A1D-0604F7F94E7F}" dt="2024-06-23T09:31:01.061" v="391" actId="1076"/>
          <ac:picMkLst>
            <pc:docMk/>
            <pc:sldMk cId="3948342306" sldId="1045"/>
            <ac:picMk id="10" creationId="{9E4947A5-34B4-85AB-0CD6-E9FB543E04AD}"/>
          </ac:picMkLst>
        </pc:picChg>
      </pc:sldChg>
      <pc:sldChg chg="modSp add mod">
        <pc:chgData name="윤정 김" userId="1617e0e2959f2e2e" providerId="LiveId" clId="{7A102983-5260-4968-8A1D-0604F7F94E7F}" dt="2024-06-23T09:16:48.084" v="203" actId="20577"/>
        <pc:sldMkLst>
          <pc:docMk/>
          <pc:sldMk cId="1626649341" sldId="1046"/>
        </pc:sldMkLst>
        <pc:spChg chg="mod">
          <ac:chgData name="윤정 김" userId="1617e0e2959f2e2e" providerId="LiveId" clId="{7A102983-5260-4968-8A1D-0604F7F94E7F}" dt="2024-06-23T09:16:48.084" v="203" actId="20577"/>
          <ac:spMkLst>
            <pc:docMk/>
            <pc:sldMk cId="1626649341" sldId="1046"/>
            <ac:spMk id="32772" creationId="{00000000-0000-0000-0000-000000000000}"/>
          </ac:spMkLst>
        </pc:spChg>
      </pc:sldChg>
      <pc:sldChg chg="addSp modSp new mod">
        <pc:chgData name="윤정 김" userId="1617e0e2959f2e2e" providerId="LiveId" clId="{7A102983-5260-4968-8A1D-0604F7F94E7F}" dt="2024-06-23T09:46:47.338" v="732" actId="1076"/>
        <pc:sldMkLst>
          <pc:docMk/>
          <pc:sldMk cId="1148354268" sldId="1047"/>
        </pc:sldMkLst>
        <pc:spChg chg="mod">
          <ac:chgData name="윤정 김" userId="1617e0e2959f2e2e" providerId="LiveId" clId="{7A102983-5260-4968-8A1D-0604F7F94E7F}" dt="2024-06-23T09:32:47.771" v="436"/>
          <ac:spMkLst>
            <pc:docMk/>
            <pc:sldMk cId="1148354268" sldId="1047"/>
            <ac:spMk id="2" creationId="{4C9C259E-2121-3BB2-7EDC-44D543B8987F}"/>
          </ac:spMkLst>
        </pc:spChg>
        <pc:spChg chg="mod">
          <ac:chgData name="윤정 김" userId="1617e0e2959f2e2e" providerId="LiveId" clId="{7A102983-5260-4968-8A1D-0604F7F94E7F}" dt="2024-06-23T09:38:15.289" v="593"/>
          <ac:spMkLst>
            <pc:docMk/>
            <pc:sldMk cId="1148354268" sldId="1047"/>
            <ac:spMk id="3" creationId="{30E7B215-9C3B-42AC-62FC-E5E6021D2A4F}"/>
          </ac:spMkLst>
        </pc:spChg>
        <pc:spChg chg="add mod">
          <ac:chgData name="윤정 김" userId="1617e0e2959f2e2e" providerId="LiveId" clId="{7A102983-5260-4968-8A1D-0604F7F94E7F}" dt="2024-06-23T09:19:16.844" v="218"/>
          <ac:spMkLst>
            <pc:docMk/>
            <pc:sldMk cId="1148354268" sldId="1047"/>
            <ac:spMk id="4" creationId="{D48B7455-4323-2E89-B6EC-6CDB4D0A8DF6}"/>
          </ac:spMkLst>
        </pc:spChg>
        <pc:spChg chg="add mod">
          <ac:chgData name="윤정 김" userId="1617e0e2959f2e2e" providerId="LiveId" clId="{7A102983-5260-4968-8A1D-0604F7F94E7F}" dt="2024-06-23T09:45:41.290" v="710" actId="20577"/>
          <ac:spMkLst>
            <pc:docMk/>
            <pc:sldMk cId="1148354268" sldId="1047"/>
            <ac:spMk id="5" creationId="{778C69BB-338A-6F91-3172-F2C56A9917AC}"/>
          </ac:spMkLst>
        </pc:spChg>
        <pc:picChg chg="add mod">
          <ac:chgData name="윤정 김" userId="1617e0e2959f2e2e" providerId="LiveId" clId="{7A102983-5260-4968-8A1D-0604F7F94E7F}" dt="2024-06-23T09:46:08.928" v="720" actId="1076"/>
          <ac:picMkLst>
            <pc:docMk/>
            <pc:sldMk cId="1148354268" sldId="1047"/>
            <ac:picMk id="7" creationId="{D3EE8E41-A032-1A31-7263-5746A5ED6B67}"/>
          </ac:picMkLst>
        </pc:picChg>
        <pc:picChg chg="add mod">
          <ac:chgData name="윤정 김" userId="1617e0e2959f2e2e" providerId="LiveId" clId="{7A102983-5260-4968-8A1D-0604F7F94E7F}" dt="2024-06-23T09:46:43.295" v="731" actId="1076"/>
          <ac:picMkLst>
            <pc:docMk/>
            <pc:sldMk cId="1148354268" sldId="1047"/>
            <ac:picMk id="9" creationId="{B5D7586E-1BFD-5797-CC22-1C0421793F3F}"/>
          </ac:picMkLst>
        </pc:picChg>
        <pc:picChg chg="add mod">
          <ac:chgData name="윤정 김" userId="1617e0e2959f2e2e" providerId="LiveId" clId="{7A102983-5260-4968-8A1D-0604F7F94E7F}" dt="2024-06-23T09:46:47.338" v="732" actId="1076"/>
          <ac:picMkLst>
            <pc:docMk/>
            <pc:sldMk cId="1148354268" sldId="1047"/>
            <ac:picMk id="11" creationId="{5AF11FF6-13B6-0490-25C3-296BB4996D2F}"/>
          </ac:picMkLst>
        </pc:picChg>
        <pc:picChg chg="add mod">
          <ac:chgData name="윤정 김" userId="1617e0e2959f2e2e" providerId="LiveId" clId="{7A102983-5260-4968-8A1D-0604F7F94E7F}" dt="2024-06-23T09:46:33.469" v="730" actId="1076"/>
          <ac:picMkLst>
            <pc:docMk/>
            <pc:sldMk cId="1148354268" sldId="1047"/>
            <ac:picMk id="13" creationId="{E1013ADD-FDB3-E2D9-9954-A1C1C8C65426}"/>
          </ac:picMkLst>
        </pc:picChg>
      </pc:sldChg>
      <pc:sldChg chg="modSp add mod">
        <pc:chgData name="윤정 김" userId="1617e0e2959f2e2e" providerId="LiveId" clId="{7A102983-5260-4968-8A1D-0604F7F94E7F}" dt="2024-06-23T09:16:51.519" v="204" actId="20577"/>
        <pc:sldMkLst>
          <pc:docMk/>
          <pc:sldMk cId="4000672803" sldId="1048"/>
        </pc:sldMkLst>
        <pc:spChg chg="mod">
          <ac:chgData name="윤정 김" userId="1617e0e2959f2e2e" providerId="LiveId" clId="{7A102983-5260-4968-8A1D-0604F7F94E7F}" dt="2024-06-23T09:16:51.519" v="204" actId="20577"/>
          <ac:spMkLst>
            <pc:docMk/>
            <pc:sldMk cId="4000672803" sldId="1048"/>
            <ac:spMk id="32772" creationId="{00000000-0000-0000-0000-000000000000}"/>
          </ac:spMkLst>
        </pc:spChg>
      </pc:sldChg>
      <pc:sldChg chg="addSp delSp modSp new mod">
        <pc:chgData name="윤정 김" userId="1617e0e2959f2e2e" providerId="LiveId" clId="{7A102983-5260-4968-8A1D-0604F7F94E7F}" dt="2024-06-23T09:47:34.947" v="735" actId="14100"/>
        <pc:sldMkLst>
          <pc:docMk/>
          <pc:sldMk cId="4005032251" sldId="1049"/>
        </pc:sldMkLst>
        <pc:spChg chg="del">
          <ac:chgData name="윤정 김" userId="1617e0e2959f2e2e" providerId="LiveId" clId="{7A102983-5260-4968-8A1D-0604F7F94E7F}" dt="2024-06-23T09:19:01.714" v="216" actId="478"/>
          <ac:spMkLst>
            <pc:docMk/>
            <pc:sldMk cId="4005032251" sldId="1049"/>
            <ac:spMk id="2" creationId="{96691908-F4BE-49CD-FB8D-70C6BE6A2EBC}"/>
          </ac:spMkLst>
        </pc:spChg>
        <pc:spChg chg="del">
          <ac:chgData name="윤정 김" userId="1617e0e2959f2e2e" providerId="LiveId" clId="{7A102983-5260-4968-8A1D-0604F7F94E7F}" dt="2024-06-23T09:18:59.329" v="215" actId="478"/>
          <ac:spMkLst>
            <pc:docMk/>
            <pc:sldMk cId="4005032251" sldId="1049"/>
            <ac:spMk id="3" creationId="{6C1C4807-9EC0-B4D8-EDB5-1010298EC857}"/>
          </ac:spMkLst>
        </pc:spChg>
        <pc:spChg chg="add mod">
          <ac:chgData name="윤정 김" userId="1617e0e2959f2e2e" providerId="LiveId" clId="{7A102983-5260-4968-8A1D-0604F7F94E7F}" dt="2024-06-23T09:19:19.705" v="219"/>
          <ac:spMkLst>
            <pc:docMk/>
            <pc:sldMk cId="4005032251" sldId="1049"/>
            <ac:spMk id="6" creationId="{1A67016B-D0C4-71C5-AED8-42E9729EFE03}"/>
          </ac:spMkLst>
        </pc:spChg>
        <pc:spChg chg="add mod">
          <ac:chgData name="윤정 김" userId="1617e0e2959f2e2e" providerId="LiveId" clId="{7A102983-5260-4968-8A1D-0604F7F94E7F}" dt="2024-06-23T09:47:34.947" v="735" actId="14100"/>
          <ac:spMkLst>
            <pc:docMk/>
            <pc:sldMk cId="4005032251" sldId="1049"/>
            <ac:spMk id="7" creationId="{A4D3B1EE-5E9B-1338-4C63-669F8963363D}"/>
          </ac:spMkLst>
        </pc:spChg>
        <pc:picChg chg="add mod">
          <ac:chgData name="윤정 김" userId="1617e0e2959f2e2e" providerId="LiveId" clId="{7A102983-5260-4968-8A1D-0604F7F94E7F}" dt="2024-06-23T09:19:39.858" v="223" actId="1076"/>
          <ac:picMkLst>
            <pc:docMk/>
            <pc:sldMk cId="4005032251" sldId="1049"/>
            <ac:picMk id="5" creationId="{CBB6E178-971D-E51C-E033-FDAC8369B2ED}"/>
          </ac:picMkLst>
        </pc:picChg>
      </pc:sldChg>
      <pc:sldChg chg="modSp add mod">
        <pc:chgData name="윤정 김" userId="1617e0e2959f2e2e" providerId="LiveId" clId="{7A102983-5260-4968-8A1D-0604F7F94E7F}" dt="2024-06-23T09:16:55.006" v="205" actId="20577"/>
        <pc:sldMkLst>
          <pc:docMk/>
          <pc:sldMk cId="763504268" sldId="1050"/>
        </pc:sldMkLst>
        <pc:spChg chg="mod">
          <ac:chgData name="윤정 김" userId="1617e0e2959f2e2e" providerId="LiveId" clId="{7A102983-5260-4968-8A1D-0604F7F94E7F}" dt="2024-06-23T09:16:55.006" v="205" actId="20577"/>
          <ac:spMkLst>
            <pc:docMk/>
            <pc:sldMk cId="763504268" sldId="1050"/>
            <ac:spMk id="32772" creationId="{00000000-0000-0000-0000-000000000000}"/>
          </ac:spMkLst>
        </pc:spChg>
      </pc:sldChg>
      <pc:sldChg chg="new del">
        <pc:chgData name="윤정 김" userId="1617e0e2959f2e2e" providerId="LiveId" clId="{7A102983-5260-4968-8A1D-0604F7F94E7F}" dt="2024-06-23T09:15:58.583" v="192" actId="47"/>
        <pc:sldMkLst>
          <pc:docMk/>
          <pc:sldMk cId="1691833432" sldId="1051"/>
        </pc:sldMkLst>
      </pc:sldChg>
      <pc:sldChg chg="addSp delSp modSp new mod">
        <pc:chgData name="윤정 김" userId="1617e0e2959f2e2e" providerId="LiveId" clId="{7A102983-5260-4968-8A1D-0604F7F94E7F}" dt="2024-06-23T10:04:36.121" v="1055" actId="1076"/>
        <pc:sldMkLst>
          <pc:docMk/>
          <pc:sldMk cId="2482565790" sldId="1051"/>
        </pc:sldMkLst>
        <pc:spChg chg="mod">
          <ac:chgData name="윤정 김" userId="1617e0e2959f2e2e" providerId="LiveId" clId="{7A102983-5260-4968-8A1D-0604F7F94E7F}" dt="2024-06-23T09:49:45.413" v="762"/>
          <ac:spMkLst>
            <pc:docMk/>
            <pc:sldMk cId="2482565790" sldId="1051"/>
            <ac:spMk id="2" creationId="{5FABF25A-D9E9-A590-1A70-43083AC4817C}"/>
          </ac:spMkLst>
        </pc:spChg>
        <pc:spChg chg="mod">
          <ac:chgData name="윤정 김" userId="1617e0e2959f2e2e" providerId="LiveId" clId="{7A102983-5260-4968-8A1D-0604F7F94E7F}" dt="2024-06-23T09:51:46.825" v="802" actId="1076"/>
          <ac:spMkLst>
            <pc:docMk/>
            <pc:sldMk cId="2482565790" sldId="1051"/>
            <ac:spMk id="3" creationId="{9231D5D1-E708-2AEA-3FFA-3981C39A1FDC}"/>
          </ac:spMkLst>
        </pc:spChg>
        <pc:spChg chg="add mod">
          <ac:chgData name="윤정 김" userId="1617e0e2959f2e2e" providerId="LiveId" clId="{7A102983-5260-4968-8A1D-0604F7F94E7F}" dt="2024-06-23T09:19:24.385" v="220"/>
          <ac:spMkLst>
            <pc:docMk/>
            <pc:sldMk cId="2482565790" sldId="1051"/>
            <ac:spMk id="4" creationId="{AC86AFBC-2359-4ACF-A408-E8C35745EAD6}"/>
          </ac:spMkLst>
        </pc:spChg>
        <pc:spChg chg="add mod">
          <ac:chgData name="윤정 김" userId="1617e0e2959f2e2e" providerId="LiveId" clId="{7A102983-5260-4968-8A1D-0604F7F94E7F}" dt="2024-06-23T09:55:58.696" v="904" actId="1076"/>
          <ac:spMkLst>
            <pc:docMk/>
            <pc:sldMk cId="2482565790" sldId="1051"/>
            <ac:spMk id="9" creationId="{5CAEBEB0-49DE-DBCE-6638-9E31E24E3696}"/>
          </ac:spMkLst>
        </pc:spChg>
        <pc:spChg chg="add mod">
          <ac:chgData name="윤정 김" userId="1617e0e2959f2e2e" providerId="LiveId" clId="{7A102983-5260-4968-8A1D-0604F7F94E7F}" dt="2024-06-23T09:55:56.464" v="903" actId="14100"/>
          <ac:spMkLst>
            <pc:docMk/>
            <pc:sldMk cId="2482565790" sldId="1051"/>
            <ac:spMk id="10" creationId="{798BBDB6-9EAC-60F7-E753-F3AB611B00ED}"/>
          </ac:spMkLst>
        </pc:spChg>
        <pc:spChg chg="add mod">
          <ac:chgData name="윤정 김" userId="1617e0e2959f2e2e" providerId="LiveId" clId="{7A102983-5260-4968-8A1D-0604F7F94E7F}" dt="2024-06-23T09:56:41.238" v="912" actId="14100"/>
          <ac:spMkLst>
            <pc:docMk/>
            <pc:sldMk cId="2482565790" sldId="1051"/>
            <ac:spMk id="13" creationId="{89A57DF2-4BA7-A475-F476-8AACEFD68E0A}"/>
          </ac:spMkLst>
        </pc:spChg>
        <pc:spChg chg="add mod">
          <ac:chgData name="윤정 김" userId="1617e0e2959f2e2e" providerId="LiveId" clId="{7A102983-5260-4968-8A1D-0604F7F94E7F}" dt="2024-06-23T10:04:36.121" v="1055" actId="1076"/>
          <ac:spMkLst>
            <pc:docMk/>
            <pc:sldMk cId="2482565790" sldId="1051"/>
            <ac:spMk id="14" creationId="{15FB2D5B-AE31-8EF5-1A23-4AE525CD3C36}"/>
          </ac:spMkLst>
        </pc:spChg>
        <pc:spChg chg="add mod">
          <ac:chgData name="윤정 김" userId="1617e0e2959f2e2e" providerId="LiveId" clId="{7A102983-5260-4968-8A1D-0604F7F94E7F}" dt="2024-06-23T10:03:20.546" v="1041" actId="1076"/>
          <ac:spMkLst>
            <pc:docMk/>
            <pc:sldMk cId="2482565790" sldId="1051"/>
            <ac:spMk id="15" creationId="{3D6BCD67-B689-C660-AE95-B56BCF1BEC27}"/>
          </ac:spMkLst>
        </pc:spChg>
        <pc:spChg chg="add mod">
          <ac:chgData name="윤정 김" userId="1617e0e2959f2e2e" providerId="LiveId" clId="{7A102983-5260-4968-8A1D-0604F7F94E7F}" dt="2024-06-23T10:04:12.608" v="1053" actId="1037"/>
          <ac:spMkLst>
            <pc:docMk/>
            <pc:sldMk cId="2482565790" sldId="1051"/>
            <ac:spMk id="16" creationId="{D073FB1B-A492-7192-14A0-AE11B6C8ADB6}"/>
          </ac:spMkLst>
        </pc:spChg>
        <pc:spChg chg="add del mod">
          <ac:chgData name="윤정 김" userId="1617e0e2959f2e2e" providerId="LiveId" clId="{7A102983-5260-4968-8A1D-0604F7F94E7F}" dt="2024-06-23T10:02:04.054" v="1026" actId="478"/>
          <ac:spMkLst>
            <pc:docMk/>
            <pc:sldMk cId="2482565790" sldId="1051"/>
            <ac:spMk id="24" creationId="{076C4DB7-304C-6086-12F4-B614EF6A870C}"/>
          </ac:spMkLst>
        </pc:spChg>
        <pc:spChg chg="add mod ord">
          <ac:chgData name="윤정 김" userId="1617e0e2959f2e2e" providerId="LiveId" clId="{7A102983-5260-4968-8A1D-0604F7F94E7F}" dt="2024-06-23T10:03:45.072" v="1047" actId="1076"/>
          <ac:spMkLst>
            <pc:docMk/>
            <pc:sldMk cId="2482565790" sldId="1051"/>
            <ac:spMk id="25" creationId="{49D4EACB-80E7-00C3-DC8E-E1E5451B1E06}"/>
          </ac:spMkLst>
        </pc:spChg>
        <pc:picChg chg="add mod">
          <ac:chgData name="윤정 김" userId="1617e0e2959f2e2e" providerId="LiveId" clId="{7A102983-5260-4968-8A1D-0604F7F94E7F}" dt="2024-06-23T09:52:41.723" v="806" actId="1076"/>
          <ac:picMkLst>
            <pc:docMk/>
            <pc:sldMk cId="2482565790" sldId="1051"/>
            <ac:picMk id="6" creationId="{321C9BAF-C67F-2CBE-6AFB-BA2733D4E1BD}"/>
          </ac:picMkLst>
        </pc:picChg>
        <pc:picChg chg="add mod">
          <ac:chgData name="윤정 김" userId="1617e0e2959f2e2e" providerId="LiveId" clId="{7A102983-5260-4968-8A1D-0604F7F94E7F}" dt="2024-06-23T09:53:06.809" v="811" actId="1076"/>
          <ac:picMkLst>
            <pc:docMk/>
            <pc:sldMk cId="2482565790" sldId="1051"/>
            <ac:picMk id="8" creationId="{E0F14011-CC9C-4941-A548-696202138435}"/>
          </ac:picMkLst>
        </pc:picChg>
        <pc:picChg chg="add mod">
          <ac:chgData name="윤정 김" userId="1617e0e2959f2e2e" providerId="LiveId" clId="{7A102983-5260-4968-8A1D-0604F7F94E7F}" dt="2024-06-23T09:56:44.345" v="913" actId="1076"/>
          <ac:picMkLst>
            <pc:docMk/>
            <pc:sldMk cId="2482565790" sldId="1051"/>
            <ac:picMk id="12" creationId="{D73DFC71-E6C8-9AAA-CB33-A8D435B19AD6}"/>
          </ac:picMkLst>
        </pc:picChg>
        <pc:cxnChg chg="add del mod">
          <ac:chgData name="윤정 김" userId="1617e0e2959f2e2e" providerId="LiveId" clId="{7A102983-5260-4968-8A1D-0604F7F94E7F}" dt="2024-06-23T10:01:02.634" v="1020" actId="478"/>
          <ac:cxnSpMkLst>
            <pc:docMk/>
            <pc:sldMk cId="2482565790" sldId="1051"/>
            <ac:cxnSpMk id="18" creationId="{1BA9963F-CF88-706B-BBA4-EE085365B521}"/>
          </ac:cxnSpMkLst>
        </pc:cxnChg>
      </pc:sldChg>
      <pc:sldChg chg="modSp add mod">
        <pc:chgData name="윤정 김" userId="1617e0e2959f2e2e" providerId="LiveId" clId="{7A102983-5260-4968-8A1D-0604F7F94E7F}" dt="2024-06-23T09:16:58.685" v="206" actId="20577"/>
        <pc:sldMkLst>
          <pc:docMk/>
          <pc:sldMk cId="3467231220" sldId="1052"/>
        </pc:sldMkLst>
        <pc:spChg chg="mod">
          <ac:chgData name="윤정 김" userId="1617e0e2959f2e2e" providerId="LiveId" clId="{7A102983-5260-4968-8A1D-0604F7F94E7F}" dt="2024-06-23T09:16:58.685" v="206" actId="20577"/>
          <ac:spMkLst>
            <pc:docMk/>
            <pc:sldMk cId="3467231220" sldId="1052"/>
            <ac:spMk id="3277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CDEC105-9620-4CAD-90D0-ACF879076D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2B2F20-67FA-438F-9134-55FC98EDE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24E9D-D3B7-4063-8C23-2A842A589F9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1FBCC1-1CA4-4B94-A695-9B5EA999C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B0310D-4C90-4196-AA09-62571AB99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2718-F77E-465C-AB7B-6FC53E380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423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8F89-09A0-450B-8F5F-4EE26CD8F734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1BA7-3344-4008-A136-FE8EC1AD21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29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955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02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105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35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9298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ECD9E3-9F72-498C-87BF-31A79BDE28B1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54FD06-98D1-186B-9A46-DD7A039569A1}"/>
              </a:ext>
            </a:extLst>
          </p:cNvPr>
          <p:cNvSpPr/>
          <p:nvPr userDrawn="1"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72335471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341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8685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71573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4pPr>
            <a:lvl5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C8E61F-FA32-4984-80CA-402411346283}"/>
              </a:ext>
            </a:extLst>
          </p:cNvPr>
          <p:cNvSpPr/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93D433-5070-4011-87BC-A7334610275D}"/>
              </a:ext>
            </a:extLst>
          </p:cNvPr>
          <p:cNvSpPr/>
          <p:nvPr userDrawn="1"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37591050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608725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2686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59408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09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7483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76201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2pPr>
            <a:lvl3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3pPr>
            <a:lvl4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4pPr>
            <a:lvl5pPr>
              <a:defRPr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A7843B-C8BC-497D-867D-C7A5FAA31175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6E75396-C6DB-ED1E-6E55-98BE431C867D}"/>
              </a:ext>
            </a:extLst>
          </p:cNvPr>
          <p:cNvSpPr/>
          <p:nvPr userDrawn="1"/>
        </p:nvSpPr>
        <p:spPr bwMode="auto">
          <a:xfrm>
            <a:off x="8610600" y="254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21616335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59133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26642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4579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73808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3464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6500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88940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583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30888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88578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  <a:sym typeface="Gill Sans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5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5858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88518" y="1014285"/>
            <a:ext cx="791845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dirty="0"/>
              <a:t>Programming Language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dirty="0"/>
              <a:t>Term Project(1322)_19</a:t>
            </a:r>
            <a:r>
              <a:rPr lang="ko-KR" altLang="en-US" sz="3200" b="1" dirty="0"/>
              <a:t>조</a:t>
            </a:r>
            <a:endParaRPr lang="en-US" altLang="ko-KR" sz="3200" b="1" dirty="0"/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ko-KR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j-cs"/>
              <a:sym typeface="Gill Sans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j-cs"/>
                <a:sym typeface="Gill Sans" charset="0"/>
              </a:rPr>
              <a:t>Super resolution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609600" y="5737616"/>
            <a:ext cx="76787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lang="ko-KR" altLang="en-US" sz="2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Gill Sans" charset="0"/>
              </a:rPr>
              <a:t>전자공학과 </a:t>
            </a:r>
            <a:r>
              <a:rPr lang="en-US" sz="2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Gill Sans" charset="0"/>
              </a:rPr>
              <a:t>22012007 </a:t>
            </a:r>
            <a:r>
              <a:rPr lang="ko-KR" altLang="en-US" sz="2000" kern="0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Gill Sans" charset="0"/>
              </a:rPr>
              <a:t>김윤정</a:t>
            </a:r>
            <a:endParaRPr lang="en-US" altLang="ko-KR" sz="2000" kern="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tabLst/>
              <a:defRPr/>
            </a:pPr>
            <a:r>
              <a:rPr lang="ko-KR" altLang="en-US" sz="2000" dirty="0"/>
              <a:t>전자공학과 </a:t>
            </a:r>
            <a:r>
              <a:rPr lang="en-US" altLang="ko-KR" sz="2000" dirty="0"/>
              <a:t>22311348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sym typeface="Gill Sans" charset="0"/>
              </a:rPr>
              <a:t> 배민지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sym typeface="Gill Sans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977E5C-63E1-C108-A4B5-BDCA2B5AA51C}"/>
              </a:ext>
            </a:extLst>
          </p:cNvPr>
          <p:cNvSpPr/>
          <p:nvPr/>
        </p:nvSpPr>
        <p:spPr bwMode="auto">
          <a:xfrm>
            <a:off x="637032" y="2724757"/>
            <a:ext cx="3302670" cy="96264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945509-2BCC-1D58-8463-5F7A74FD3EAB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18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BF25A-D9E9-A590-1A70-43083AC4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ea typeface="나눔스퀘어_ac ExtraBold" panose="020B0600000101010101"/>
              </a:rPr>
              <a:t>전공시뮬레이터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31D5D1-E708-2AEA-3FFA-3981C39A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447" y="1346200"/>
            <a:ext cx="4191000" cy="325810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4)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//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명암비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조절 코드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double a = 0.9; // </a:t>
            </a:r>
            <a:r>
              <a:rPr lang="ko-KR" altLang="en-US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명암비</a:t>
            </a:r>
            <a:r>
              <a:rPr lang="ko-KR" altLang="en-US" sz="1050" b="1" dirty="0">
                <a:solidFill>
                  <a:srgbClr val="FF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조절 계수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row = 0; row &lt;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numrows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++row) {</a:t>
            </a:r>
          </a:p>
          <a:p>
            <a:pPr marL="0" indent="0">
              <a:buNone/>
            </a:pPr>
            <a:r>
              <a:rPr lang="it-IT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for</a:t>
            </a:r>
            <a:r>
              <a:rPr lang="it-IT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it-IT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it-IT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col = 0; col &lt; numcols; ++col)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pixelValue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pixelValues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[row *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col];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s-ES" altLang="ko-KR" sz="105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s-ES" altLang="ko-KR" sz="1050" b="1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g(x, y) = f(x, y) + a * (f(x, y) - 128)</a:t>
            </a:r>
            <a:endParaRPr lang="es-ES" altLang="ko-KR" sz="105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int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adjustedValue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pixelValue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a * (</a:t>
            </a:r>
            <a:r>
              <a:rPr lang="en-US" altLang="ko-KR" sz="105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pixelValue</a:t>
            </a:r>
            <a:r>
              <a:rPr lang="en-US" altLang="ko-KR" sz="105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- 128);</a:t>
            </a:r>
          </a:p>
          <a:p>
            <a:pPr marL="0" indent="0">
              <a:buNone/>
            </a:pPr>
            <a:endParaRPr lang="ko-KR" altLang="en-US" sz="1000" b="1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조정된 픽셀 값이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작으면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0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255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보다 크면 </a:t>
            </a: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255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로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클램핑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adjustedValue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800" dirty="0">
                <a:solidFill>
                  <a:srgbClr val="6F008A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min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(255,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adjustedValue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pixelValues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[row *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numcols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col]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adjustedValue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86AFBC-2359-4ACF-A408-E8C35745EAD6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1C9BAF-C67F-2CBE-6AFB-BA2733D4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585" y="4462407"/>
            <a:ext cx="1558234" cy="21415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F14011-CC9C-4941-A548-69620213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023" y="5039347"/>
            <a:ext cx="1620174" cy="1157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AEBEB0-49DE-DBCE-6638-9E31E24E3696}"/>
              </a:ext>
            </a:extLst>
          </p:cNvPr>
          <p:cNvSpPr txBox="1"/>
          <p:nvPr/>
        </p:nvSpPr>
        <p:spPr>
          <a:xfrm>
            <a:off x="7079585" y="800100"/>
            <a:ext cx="186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a typeface="나눔스퀘어_ac" panose="020B0600000101010101"/>
              </a:rPr>
              <a:t>영상 </a:t>
            </a:r>
            <a:r>
              <a:rPr lang="ko-KR" altLang="en-US" sz="1600" dirty="0" err="1">
                <a:ea typeface="나눔스퀘어_ac" panose="020B0600000101010101"/>
              </a:rPr>
              <a:t>명암비</a:t>
            </a:r>
            <a:r>
              <a:rPr lang="ko-KR" altLang="en-US" sz="1600" dirty="0">
                <a:ea typeface="나눔스퀘어_ac" panose="020B0600000101010101"/>
              </a:rPr>
              <a:t> 조절 </a:t>
            </a:r>
            <a:endParaRPr lang="en-US" altLang="ko-KR" sz="1600" dirty="0">
              <a:ea typeface="나눔스퀘어_ac" panose="020B0600000101010101"/>
            </a:endParaRPr>
          </a:p>
          <a:p>
            <a:r>
              <a:rPr lang="en-US" altLang="ko-KR" sz="1600" dirty="0">
                <a:ea typeface="나눔스퀘어_ac" panose="020B0600000101010101"/>
              </a:rPr>
              <a:t>    -&gt; </a:t>
            </a:r>
            <a:r>
              <a:rPr lang="ko-KR" altLang="en-US" sz="1600" dirty="0">
                <a:ea typeface="나눔스퀘어_ac" panose="020B0600000101010101"/>
              </a:rPr>
              <a:t>고해상도 변환</a:t>
            </a:r>
          </a:p>
        </p:txBody>
      </p:sp>
      <p:sp>
        <p:nvSpPr>
          <p:cNvPr id="10" name="말풍선: 타원형 9">
            <a:extLst>
              <a:ext uri="{FF2B5EF4-FFF2-40B4-BE49-F238E27FC236}">
                <a16:creationId xmlns:a16="http://schemas.microsoft.com/office/drawing/2014/main" id="{798BBDB6-9EAC-60F7-E753-F3AB611B00ED}"/>
              </a:ext>
            </a:extLst>
          </p:cNvPr>
          <p:cNvSpPr/>
          <p:nvPr/>
        </p:nvSpPr>
        <p:spPr bwMode="auto">
          <a:xfrm>
            <a:off x="6858808" y="303690"/>
            <a:ext cx="2196416" cy="1515729"/>
          </a:xfrm>
          <a:prstGeom prst="wedgeEllipseCallou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3DFC71-E6C8-9AAA-CB33-A8D435B1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54" y="1643499"/>
            <a:ext cx="1867343" cy="1669236"/>
          </a:xfrm>
          <a:prstGeom prst="rect">
            <a:avLst/>
          </a:prstGeom>
        </p:spPr>
      </p:pic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89A57DF2-4BA7-A475-F476-8AACEFD68E0A}"/>
              </a:ext>
            </a:extLst>
          </p:cNvPr>
          <p:cNvSpPr/>
          <p:nvPr/>
        </p:nvSpPr>
        <p:spPr bwMode="auto">
          <a:xfrm>
            <a:off x="663641" y="1501457"/>
            <a:ext cx="2896305" cy="1927543"/>
          </a:xfrm>
          <a:prstGeom prst="snip1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FB2D5B-AE31-8EF5-1A23-4AE525CD3C36}"/>
              </a:ext>
            </a:extLst>
          </p:cNvPr>
          <p:cNvSpPr txBox="1"/>
          <p:nvPr/>
        </p:nvSpPr>
        <p:spPr>
          <a:xfrm>
            <a:off x="4725" y="3560114"/>
            <a:ext cx="421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“ </a:t>
            </a:r>
            <a:r>
              <a:rPr lang="ko-KR" altLang="en-US" sz="2400" dirty="0"/>
              <a:t>영상의 밝고 어두움의 비율</a:t>
            </a:r>
            <a:r>
              <a:rPr lang="en-US" altLang="ko-KR" sz="2400" dirty="0"/>
              <a:t>!</a:t>
            </a:r>
            <a:r>
              <a:rPr lang="en-US" altLang="ko-KR" sz="2400" dirty="0">
                <a:solidFill>
                  <a:srgbClr val="FF0000"/>
                </a:solidFill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BCD67-B689-C660-AE95-B56BCF1BEC27}"/>
              </a:ext>
            </a:extLst>
          </p:cNvPr>
          <p:cNvSpPr txBox="1"/>
          <p:nvPr/>
        </p:nvSpPr>
        <p:spPr>
          <a:xfrm>
            <a:off x="865952" y="5517101"/>
            <a:ext cx="31981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g(x, y) = f(x, y) + </a:t>
            </a:r>
            <a:r>
              <a:rPr lang="en-US" altLang="ko-KR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a</a:t>
            </a:r>
            <a:r>
              <a:rPr lang="en-US" altLang="ko-KR" b="1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( f(x, y) - 128)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ctr"/>
            <a:r>
              <a:rPr lang="en-US" altLang="ko-KR" sz="1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-1 &lt;= a &lt;=0 </a:t>
            </a:r>
            <a:r>
              <a:rPr lang="ko-KR" altLang="en-US" sz="1400" b="1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명암비</a:t>
            </a:r>
            <a:r>
              <a:rPr lang="ko-KR" altLang="en-US" sz="1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감소</a:t>
            </a:r>
            <a:endParaRPr lang="ko-KR" altLang="en-US" sz="14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ctr"/>
            <a:r>
              <a:rPr lang="en-US" altLang="ko-KR" sz="1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0 &lt;= a &lt;= 1 </a:t>
            </a:r>
            <a:r>
              <a:rPr lang="ko-KR" altLang="en-US" sz="1400" b="1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명암비</a:t>
            </a:r>
            <a:r>
              <a:rPr lang="ko-KR" altLang="en-US" sz="1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Spoqa Han Sans"/>
              </a:rPr>
              <a:t> </a:t>
            </a:r>
            <a:r>
              <a:rPr lang="ko-KR" altLang="en-US" sz="1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Spoqa Han Sans"/>
              </a:rPr>
              <a:t>증가</a:t>
            </a:r>
            <a:endParaRPr lang="ko-KR" altLang="en-US" sz="1400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25" name="말풍선: 타원형 24">
            <a:extLst>
              <a:ext uri="{FF2B5EF4-FFF2-40B4-BE49-F238E27FC236}">
                <a16:creationId xmlns:a16="http://schemas.microsoft.com/office/drawing/2014/main" id="{49D4EACB-80E7-00C3-DC8E-E1E5451B1E06}"/>
              </a:ext>
            </a:extLst>
          </p:cNvPr>
          <p:cNvSpPr/>
          <p:nvPr/>
        </p:nvSpPr>
        <p:spPr bwMode="auto">
          <a:xfrm>
            <a:off x="2780348" y="4491488"/>
            <a:ext cx="779598" cy="723013"/>
          </a:xfrm>
          <a:prstGeom prst="wedgeEllipseCallout">
            <a:avLst>
              <a:gd name="adj1" fmla="val -68891"/>
              <a:gd name="adj2" fmla="val 104407"/>
            </a:avLst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3FB1B-A492-7192-14A0-AE11B6C8ADB6}"/>
              </a:ext>
            </a:extLst>
          </p:cNvPr>
          <p:cNvSpPr txBox="1"/>
          <p:nvPr/>
        </p:nvSpPr>
        <p:spPr>
          <a:xfrm>
            <a:off x="2924320" y="4639237"/>
            <a:ext cx="888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</a:rPr>
              <a:t>0.9</a:t>
            </a:r>
            <a:endParaRPr lang="ko-KR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5657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/>
              <a:t>Outline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endParaRPr lang="en-US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Use MFC, Load face photo using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imageClass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My unique image processing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GUI</a:t>
            </a:r>
          </a:p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전공시뮬레이터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 주제 선정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_motivation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b="1" dirty="0"/>
              <a:t>Conclusion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77BB69-7B9E-5BB4-E635-E436EC25F8B5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23122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4003F-A064-1FC9-F846-B9409E7C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D7A2B6-A4A8-AB64-03B5-29D9D940D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944" y="5090176"/>
            <a:ext cx="3417198" cy="50989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b="1" dirty="0"/>
              <a:t>이미지 데이터 초기화 문제를 해결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03239F-A024-20F1-EF0E-D83AE143EEE7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3B35AE7-28F0-419E-79D3-FB51997783E1}"/>
              </a:ext>
            </a:extLst>
          </p:cNvPr>
          <p:cNvSpPr/>
          <p:nvPr/>
        </p:nvSpPr>
        <p:spPr bwMode="auto">
          <a:xfrm>
            <a:off x="1957156" y="1835919"/>
            <a:ext cx="5229688" cy="3860800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0B687B-7522-519E-BB46-C9664310F1AA}"/>
              </a:ext>
            </a:extLst>
          </p:cNvPr>
          <p:cNvSpPr txBox="1">
            <a:spLocks/>
          </p:cNvSpPr>
          <p:nvPr/>
        </p:nvSpPr>
        <p:spPr bwMode="auto">
          <a:xfrm>
            <a:off x="4227067" y="3157344"/>
            <a:ext cx="2667118" cy="43180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defTabSz="914400">
              <a:buFont typeface="Wingdings 2" charset="2"/>
              <a:buNone/>
            </a:pPr>
            <a:r>
              <a:rPr lang="ko-KR" altLang="en-US" sz="1600" b="1" kern="0" dirty="0"/>
              <a:t>이미지 처리 프로그램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FE2D7-B72A-4131-E804-1BE54436F138}"/>
              </a:ext>
            </a:extLst>
          </p:cNvPr>
          <p:cNvSpPr txBox="1"/>
          <p:nvPr/>
        </p:nvSpPr>
        <p:spPr>
          <a:xfrm>
            <a:off x="3271440" y="4589940"/>
            <a:ext cx="3828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ea typeface="나눔스퀘어_ac" panose="020B0600000101010101"/>
              </a:rPr>
              <a:t>기능 구현</a:t>
            </a:r>
            <a:r>
              <a:rPr lang="en-US" altLang="ko-KR" sz="1600" b="1" dirty="0">
                <a:ea typeface="나눔스퀘어_ac" panose="020B0600000101010101"/>
              </a:rPr>
              <a:t>(</a:t>
            </a:r>
            <a:r>
              <a:rPr lang="ko-KR" altLang="en-US" sz="1600" b="1" dirty="0">
                <a:ea typeface="나눔스퀘어_ac" panose="020B0600000101010101"/>
              </a:rPr>
              <a:t>회전</a:t>
            </a:r>
            <a:r>
              <a:rPr lang="en-US" altLang="ko-KR" sz="1600" b="1" dirty="0">
                <a:ea typeface="나눔스퀘어_ac" panose="020B0600000101010101"/>
              </a:rPr>
              <a:t>, </a:t>
            </a:r>
            <a:r>
              <a:rPr lang="ko-KR" altLang="en-US" sz="1600" b="1" dirty="0">
                <a:ea typeface="나눔스퀘어_ac" panose="020B0600000101010101"/>
              </a:rPr>
              <a:t>축소</a:t>
            </a:r>
            <a:r>
              <a:rPr lang="en-US" altLang="ko-KR" sz="1600" b="1" dirty="0">
                <a:ea typeface="나눔스퀘어_ac" panose="020B0600000101010101"/>
              </a:rPr>
              <a:t>, </a:t>
            </a:r>
            <a:r>
              <a:rPr lang="ko-KR" altLang="en-US" sz="1600" b="1" dirty="0">
                <a:ea typeface="나눔스퀘어_ac" panose="020B0600000101010101"/>
              </a:rPr>
              <a:t>확대</a:t>
            </a:r>
            <a:r>
              <a:rPr lang="en-US" altLang="ko-KR" sz="1600" b="1" dirty="0">
                <a:ea typeface="나눔스퀘어_ac" panose="020B0600000101010101"/>
              </a:rPr>
              <a:t>, </a:t>
            </a:r>
            <a:r>
              <a:rPr lang="ko-KR" altLang="en-US" sz="1600" b="1" dirty="0">
                <a:ea typeface="나눔스퀘어_ac" panose="020B0600000101010101"/>
              </a:rPr>
              <a:t>명암 조절 등</a:t>
            </a:r>
            <a:r>
              <a:rPr lang="en-US" altLang="ko-KR" sz="1600" b="1" dirty="0">
                <a:ea typeface="나눔스퀘어_ac" panose="020B0600000101010101"/>
              </a:rPr>
              <a:t>)</a:t>
            </a:r>
            <a:endParaRPr lang="ko-KR" altLang="en-US" sz="1600" b="1" dirty="0">
              <a:ea typeface="나눔스퀘어_ac" panose="020B060000010101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E45DB-2FBA-5D5E-FECD-D8EF809D11D4}"/>
              </a:ext>
            </a:extLst>
          </p:cNvPr>
          <p:cNvSpPr txBox="1"/>
          <p:nvPr/>
        </p:nvSpPr>
        <p:spPr>
          <a:xfrm>
            <a:off x="2300193" y="2572569"/>
            <a:ext cx="1536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나눔스퀘어_ac" panose="020B0600000101010101"/>
              </a:rPr>
              <a:t>MFC_</a:t>
            </a:r>
            <a:r>
              <a:rPr lang="ko-KR" altLang="en-US" sz="1600" b="1" dirty="0">
                <a:ea typeface="나눔스퀘어_ac" panose="020B0600000101010101"/>
              </a:rPr>
              <a:t>리소스 뷰</a:t>
            </a:r>
            <a:endParaRPr lang="en-US" altLang="ko-KR" sz="1600" b="1" dirty="0">
              <a:ea typeface="나눔스퀘어_ac" panose="020B0600000101010101"/>
            </a:endParaRPr>
          </a:p>
          <a:p>
            <a:r>
              <a:rPr lang="en-US" altLang="ko-KR" sz="1600" b="1" dirty="0">
                <a:ea typeface="나눔스퀘어_ac" panose="020B0600000101010101"/>
              </a:rPr>
              <a:t>MFC_</a:t>
            </a:r>
            <a:r>
              <a:rPr lang="ko-KR" altLang="en-US" sz="1600" b="1" dirty="0">
                <a:ea typeface="나눔스퀘어_ac" panose="020B0600000101010101"/>
              </a:rPr>
              <a:t>클래스 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352EA4-4AA2-3B3F-2104-A0182163CB60}"/>
              </a:ext>
            </a:extLst>
          </p:cNvPr>
          <p:cNvSpPr txBox="1"/>
          <p:nvPr/>
        </p:nvSpPr>
        <p:spPr>
          <a:xfrm>
            <a:off x="2277103" y="3473931"/>
            <a:ext cx="1608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ea typeface="나눔스퀘어_ac" panose="020B0600000101010101"/>
              </a:rPr>
              <a:t>IDD_FORM</a:t>
            </a:r>
          </a:p>
          <a:p>
            <a:r>
              <a:rPr lang="en-US" altLang="ko-KR" sz="1600" b="1" dirty="0">
                <a:ea typeface="나눔스퀘어_ac" panose="020B0600000101010101"/>
              </a:rPr>
              <a:t>IDR_MAINFORM</a:t>
            </a:r>
            <a:endParaRPr lang="ko-KR" altLang="en-US" sz="1600" b="1" dirty="0">
              <a:ea typeface="나눔스퀘어_ac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5520448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/>
              <a:t>Outline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endParaRPr lang="en-US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en-US" b="1" dirty="0">
                <a:ea typeface="나눔스퀘어_ac ExtraBold" panose="020B0600000101010101"/>
              </a:rPr>
              <a:t>Use MFC, Load face photo using </a:t>
            </a:r>
            <a:r>
              <a:rPr lang="en-US" altLang="en-US" b="1" dirty="0" err="1">
                <a:ea typeface="나눔스퀘어_ac ExtraBold" panose="020B0600000101010101"/>
              </a:rPr>
              <a:t>imageClass</a:t>
            </a:r>
            <a:endParaRPr lang="en-US" altLang="en-US" b="1" dirty="0"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My unique image processing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GUI</a:t>
            </a:r>
          </a:p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전공시뮬레이터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77BB69-7B9E-5BB4-E635-E436EC25F8B5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573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438B4-1DB8-0834-EDC1-A588FC5A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MFC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2D964-B90B-576D-B95A-022720C8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MFC (Microsoft Foundation Class)</a:t>
            </a:r>
          </a:p>
          <a:p>
            <a:pPr marL="0" indent="0">
              <a:buNone/>
            </a:pPr>
            <a:r>
              <a:rPr lang="en-US" altLang="ko-KR" sz="2000" dirty="0"/>
              <a:t>--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</a:t>
            </a:r>
            <a:r>
              <a:rPr lang="en-US" altLang="ko-KR" sz="1600" dirty="0"/>
              <a:t>C++</a:t>
            </a:r>
            <a:r>
              <a:rPr lang="ko-KR" altLang="en-US" sz="1600" dirty="0"/>
              <a:t>로 작성된 윈도우 애플리케이션을 쉽게 개발할 수 있도록 돕는 라이브러리</a:t>
            </a:r>
            <a:endParaRPr lang="en-US" altLang="ko-KR" sz="1600" dirty="0"/>
          </a:p>
          <a:p>
            <a:r>
              <a:rPr lang="en-US" altLang="ko-KR" sz="1800" dirty="0"/>
              <a:t>MFC</a:t>
            </a:r>
            <a:r>
              <a:rPr lang="ko-KR" altLang="en-US" sz="1800" dirty="0"/>
              <a:t>클래스의 기본 구조</a:t>
            </a:r>
            <a:r>
              <a:rPr lang="en-US" altLang="ko-KR" sz="1800" dirty="0"/>
              <a:t>				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 err="1"/>
              <a:t>ImageClass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53B38AF-0DDA-B58D-EEA2-D288DABA1BB1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B16023-F726-0F70-1AC3-850ECE44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" y="2544044"/>
            <a:ext cx="3718560" cy="15707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1D00BF-09C7-7978-B0EC-6F362FC2D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" y="4449044"/>
            <a:ext cx="3718560" cy="215495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A1A559C-74BB-B4CA-84F7-9DF73018CC31}"/>
              </a:ext>
            </a:extLst>
          </p:cNvPr>
          <p:cNvSpPr/>
          <p:nvPr/>
        </p:nvSpPr>
        <p:spPr bwMode="auto">
          <a:xfrm>
            <a:off x="5496560" y="2204720"/>
            <a:ext cx="3474720" cy="4399280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4947A5-34B4-85AB-0CD6-E9FB543E0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033" y="2701524"/>
            <a:ext cx="2733773" cy="3495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55E198-828D-C5FD-F8C6-E5941ABC4912}"/>
              </a:ext>
            </a:extLst>
          </p:cNvPr>
          <p:cNvSpPr txBox="1"/>
          <p:nvPr/>
        </p:nvSpPr>
        <p:spPr>
          <a:xfrm>
            <a:off x="6549836" y="2336683"/>
            <a:ext cx="143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ea typeface="나눔스퀘어_ac" panose="020B0600000101010101"/>
              </a:rPr>
              <a:t>Load my face</a:t>
            </a:r>
          </a:p>
        </p:txBody>
      </p:sp>
    </p:spTree>
    <p:extLst>
      <p:ext uri="{BB962C8B-B14F-4D97-AF65-F5344CB8AC3E}">
        <p14:creationId xmlns:p14="http://schemas.microsoft.com/office/powerpoint/2010/main" val="3948342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/>
              <a:t>Outline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endParaRPr lang="en-US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Use MFC, Load face photo using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imageClass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b="1" dirty="0">
                <a:ea typeface="나눔스퀘어_ac ExtraBold" panose="020B0600000101010101"/>
              </a:rPr>
              <a:t>My unique image processing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GUI</a:t>
            </a:r>
          </a:p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전공시뮬레이터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77BB69-7B9E-5BB4-E635-E436EC25F8B5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93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C259E-2121-3BB2-7EDC-44D543B89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나눔스퀘어_ac ExtraBold" panose="020B0600000101010101"/>
              </a:rPr>
              <a:t>unique image 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7B215-9C3B-42AC-62FC-E5E6021D2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97000"/>
            <a:ext cx="3865880" cy="5308600"/>
          </a:xfrm>
        </p:spPr>
        <p:txBody>
          <a:bodyPr/>
          <a:lstStyle/>
          <a:p>
            <a:pPr marL="0" indent="0" algn="ctr" defTabSz="914400">
              <a:buNone/>
            </a:pPr>
            <a:r>
              <a:rPr lang="en-US" altLang="ko-KR" kern="0" dirty="0"/>
              <a:t>Image rotation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else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en-US" altLang="ko-KR" sz="800" dirty="0">
                <a:solidFill>
                  <a:srgbClr val="808080"/>
                </a:solidFill>
                <a:latin typeface="돋움체" panose="020B0609000101010101" pitchFamily="49" charset="-127"/>
                <a:ea typeface="나눔스퀘어_ac" panose="020B0600000101010101"/>
              </a:rPr>
              <a:t>Mode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== 3)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*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rotatedData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new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unsigned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char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numrows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];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row = 0; row &lt;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numrows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; row++)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</a:t>
            </a:r>
            <a:r>
              <a:rPr lang="it-IT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for</a:t>
            </a:r>
            <a:r>
              <a:rPr lang="it-IT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it-IT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int</a:t>
            </a:r>
            <a:r>
              <a:rPr lang="it-IT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col = 0; col &lt; numcols; col++) {</a:t>
            </a:r>
          </a:p>
          <a:p>
            <a:pPr marL="0" indent="0">
              <a:buNone/>
            </a:pPr>
            <a:r>
              <a:rPr lang="it-IT" altLang="ko-KR" sz="105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rotatedData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[(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numrows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- row - 1) *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+ (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- col - 1)] =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pixelValues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[row *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+ col];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}</a:t>
            </a:r>
          </a:p>
          <a:p>
            <a:pPr marL="0" indent="0">
              <a:buNone/>
            </a:pP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pixelValues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rotatedData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}</a:t>
            </a:r>
            <a:endParaRPr lang="ko-KR" altLang="en-US" sz="800" dirty="0">
              <a:ea typeface="나눔스퀘어_ac" panose="020B060000010101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8B7455-4323-2E89-B6EC-6CDB4D0A8DF6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78C69BB-338A-6F91-3172-F2C56A9917AC}"/>
              </a:ext>
            </a:extLst>
          </p:cNvPr>
          <p:cNvSpPr txBox="1">
            <a:spLocks/>
          </p:cNvSpPr>
          <p:nvPr/>
        </p:nvSpPr>
        <p:spPr bwMode="auto">
          <a:xfrm>
            <a:off x="4897122" y="1346200"/>
            <a:ext cx="3609846" cy="525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charset="2"/>
              <a:buChar char="§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 algn="ctr" defTabSz="914400">
              <a:buNone/>
            </a:pPr>
            <a:r>
              <a:rPr lang="en-US" altLang="ko-KR" kern="0" dirty="0"/>
              <a:t>Zoom in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for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int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row = 0; row &lt;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numrows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; ++row) {</a:t>
            </a:r>
          </a:p>
          <a:p>
            <a:pPr marL="0" indent="0">
              <a:buNone/>
            </a:pPr>
            <a:r>
              <a:rPr lang="it-IT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 for</a:t>
            </a:r>
            <a:r>
              <a:rPr lang="it-IT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it-IT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int</a:t>
            </a:r>
            <a:r>
              <a:rPr lang="it-IT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col = 0; col &lt; numcols; ++col) {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나눔스퀘어_ac" panose="020B0600000101010101"/>
              </a:rPr>
              <a:t>  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나눔스퀘어_ac" panose="020B0600000101010101"/>
              </a:rPr>
              <a:t>우측 구석 부분 확대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나눔스퀘어_ac" panose="020B0600000101010101"/>
            </a:endParaRPr>
          </a:p>
          <a:p>
            <a:pPr marL="0" indent="0">
              <a:buNone/>
            </a:pPr>
            <a:r>
              <a:rPr lang="en-US" altLang="ko-KR" sz="9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  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int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origRow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=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centerY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+ (row -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centerY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) /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zoomFactor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;</a:t>
            </a:r>
          </a:p>
          <a:p>
            <a:pPr marL="0" indent="0">
              <a:buNone/>
            </a:pP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 int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origCol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=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centerX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 + (col -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centerX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) / </a:t>
            </a:r>
            <a:r>
              <a:rPr lang="en-US" altLang="ko-KR" sz="1050" b="1" dirty="0" err="1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zoomFactor</a:t>
            </a:r>
            <a:r>
              <a:rPr lang="en-US" altLang="ko-KR" sz="1050" b="1" dirty="0">
                <a:solidFill>
                  <a:srgbClr val="FF0000"/>
                </a:solidFill>
                <a:latin typeface="돋움체" panose="020B0609000101010101" pitchFamily="49" charset="-127"/>
                <a:ea typeface="나눔스퀘어_ac" panose="020B0600000101010101"/>
              </a:rPr>
              <a:t>;</a:t>
            </a:r>
            <a:endParaRPr lang="ko-KR" altLang="en-US" sz="900" dirty="0">
              <a:solidFill>
                <a:srgbClr val="000000"/>
              </a:solidFill>
              <a:latin typeface="돋움체" panose="020B0609000101010101" pitchFamily="49" charset="-127"/>
              <a:ea typeface="나눔스퀘어_ac" panose="020B0600000101010101"/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8000"/>
                </a:solidFill>
                <a:latin typeface="돋움체" panose="020B0609000101010101" pitchFamily="49" charset="-127"/>
                <a:ea typeface="나눔스퀘어_ac" panose="020B0600000101010101"/>
              </a:rPr>
              <a:t>  // 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나눔스퀘어_ac" panose="020B0600000101010101"/>
              </a:rPr>
              <a:t>범위를 벗어나는 경우 </a:t>
            </a:r>
            <a:r>
              <a:rPr lang="ko-KR" altLang="en-US" sz="800" dirty="0" err="1">
                <a:solidFill>
                  <a:srgbClr val="008000"/>
                </a:solidFill>
                <a:latin typeface="돋움체" panose="020B0609000101010101" pitchFamily="49" charset="-127"/>
                <a:ea typeface="나눔스퀘어_ac" panose="020B0600000101010101"/>
              </a:rPr>
              <a:t>경계값</a:t>
            </a:r>
            <a:r>
              <a:rPr lang="ko-KR" altLang="en-US" sz="800" dirty="0">
                <a:solidFill>
                  <a:srgbClr val="008000"/>
                </a:solidFill>
                <a:latin typeface="돋움체" panose="020B0609000101010101" pitchFamily="49" charset="-127"/>
                <a:ea typeface="나눔스퀘어_ac" panose="020B0600000101010101"/>
              </a:rPr>
              <a:t> 사용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나눔스퀘어_ac" panose="020B0600000101010101"/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  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origRow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&lt; 0)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origRow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 0;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  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origRow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&gt;=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numrows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)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origRow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numrows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- 1;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  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origCol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&lt; 0)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origCol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 0;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FF"/>
                </a:solidFill>
                <a:latin typeface="돋움체" panose="020B0609000101010101" pitchFamily="49" charset="-127"/>
                <a:ea typeface="나눔스퀘어_ac" panose="020B0600000101010101"/>
              </a:rPr>
              <a:t>  if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(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origCol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&gt;=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)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origCol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- 1;</a:t>
            </a:r>
            <a:endParaRPr lang="ko-KR" altLang="en-US" sz="800" dirty="0">
              <a:solidFill>
                <a:srgbClr val="000000"/>
              </a:solidFill>
              <a:latin typeface="돋움체" panose="020B0609000101010101" pitchFamily="49" charset="-127"/>
              <a:ea typeface="나눔스퀘어_ac" panose="020B0600000101010101"/>
            </a:endParaRP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zoomedData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[row *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+ col]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pixelValues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[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origRow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*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numcols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+     	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origCol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];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 }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pixelValues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 = </a:t>
            </a:r>
            <a:r>
              <a:rPr lang="en-US" altLang="ko-KR" sz="800" dirty="0" err="1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zoomedData</a:t>
            </a: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;</a:t>
            </a:r>
          </a:p>
          <a:p>
            <a:pPr marL="0" indent="0">
              <a:buNone/>
            </a:pPr>
            <a:r>
              <a:rPr lang="en-US" altLang="ko-KR" sz="80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}</a:t>
            </a:r>
          </a:p>
          <a:p>
            <a:pPr marL="0" indent="0">
              <a:buNone/>
            </a:pPr>
            <a:r>
              <a:rPr lang="en-US" altLang="ko-KR" sz="800" kern="0" dirty="0">
                <a:solidFill>
                  <a:srgbClr val="000000"/>
                </a:solidFill>
                <a:latin typeface="돋움체" panose="020B0609000101010101" pitchFamily="49" charset="-127"/>
                <a:ea typeface="나눔스퀘어_ac" panose="020B0600000101010101"/>
              </a:rPr>
              <a:t>}</a:t>
            </a:r>
            <a:endParaRPr lang="en-US" altLang="ko-KR" sz="800" kern="0" dirty="0">
              <a:ea typeface="나눔스퀘어_ac" panose="020B0600000101010101"/>
            </a:endParaRPr>
          </a:p>
          <a:p>
            <a:pPr marL="0" indent="0" algn="ctr" defTabSz="914400">
              <a:buNone/>
            </a:pPr>
            <a:endParaRPr lang="ko-KR" altLang="en-US" kern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EE8E41-A032-1A31-7263-5746A5ED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36" y="5322482"/>
            <a:ext cx="1271563" cy="1148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D7586E-1BFD-5797-CC22-1C0421793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410" y="4568015"/>
            <a:ext cx="1576705" cy="21338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F11FF6-13B6-0490-25C3-296BB4996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3847" y="5322482"/>
            <a:ext cx="1271562" cy="1148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013ADD-FDB3-E2D9-9954-A1C1C8C65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376" y="4571714"/>
            <a:ext cx="1576705" cy="213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542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/>
              <a:t>Outline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endParaRPr lang="en-US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Use MFC, Load face photo using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imageClass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My unique image processing</a:t>
            </a:r>
          </a:p>
          <a:p>
            <a:r>
              <a:rPr lang="en-US" altLang="en-US" b="1" dirty="0">
                <a:ea typeface="나눔스퀘어_ac ExtraBold" panose="020B0600000101010101"/>
              </a:rPr>
              <a:t>GUI</a:t>
            </a:r>
          </a:p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전공시뮬레이터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77BB69-7B9E-5BB4-E635-E436EC25F8B5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6728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B6E178-971D-E51C-E033-FDAC8369B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000" y="924668"/>
            <a:ext cx="6225581" cy="50086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67016B-D0C4-71C5-AED8-42E9729EFE03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4D3B1EE-5E9B-1338-4C63-669F8963363D}"/>
              </a:ext>
            </a:extLst>
          </p:cNvPr>
          <p:cNvSpPr/>
          <p:nvPr/>
        </p:nvSpPr>
        <p:spPr bwMode="auto">
          <a:xfrm>
            <a:off x="944069" y="642250"/>
            <a:ext cx="6983689" cy="5545486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0322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en-US" altLang="en-US" b="1" dirty="0"/>
              <a:t>Outline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endParaRPr lang="en-US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Use MFC, Load face photo using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imageClass</a:t>
            </a:r>
            <a:endParaRPr lang="en-US" altLang="en-US" dirty="0">
              <a:solidFill>
                <a:schemeClr val="bg1">
                  <a:lumMod val="50000"/>
                </a:schemeClr>
              </a:solidFill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My unique image processing</a:t>
            </a: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ea typeface="나눔스퀘어_ac ExtraBold" panose="020B0600000101010101"/>
              </a:rPr>
              <a:t>GUI</a:t>
            </a:r>
          </a:p>
          <a:p>
            <a:r>
              <a:rPr lang="ko-KR" altLang="en-US" b="1" dirty="0" err="1">
                <a:ea typeface="나눔스퀘어_ac ExtraBold" panose="020B0600000101010101"/>
              </a:rPr>
              <a:t>전공시뮬레이터</a:t>
            </a:r>
            <a:endParaRPr lang="en-US" altLang="en-US" b="1" dirty="0">
              <a:ea typeface="나눔스퀘어_ac ExtraBold" panose="020B0600000101010101"/>
            </a:endParaRPr>
          </a:p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77BB69-7B9E-5BB4-E635-E436EC25F8B5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042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5DFD0-507F-227E-E893-80D10642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ea typeface="나눔스퀘어_ac ExtraBold" panose="020B0600000101010101"/>
              </a:rPr>
              <a:t>전공시뮬레이터</a:t>
            </a:r>
            <a:r>
              <a:rPr lang="ko-KR" altLang="en-US" b="1" dirty="0">
                <a:ea typeface="나눔스퀘어_ac ExtraBold" panose="020B0600000101010101"/>
              </a:rPr>
              <a:t> 주제 선정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4E93E-A6A7-2105-527A-C068B5EF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확대</a:t>
            </a:r>
            <a:r>
              <a:rPr lang="en-US" altLang="ko-KR" sz="1800" dirty="0"/>
              <a:t>·</a:t>
            </a:r>
            <a:r>
              <a:rPr lang="ko-KR" altLang="en-US" sz="1800" dirty="0"/>
              <a:t>축소</a:t>
            </a:r>
            <a:r>
              <a:rPr lang="en-US" altLang="ko-KR" sz="1800" dirty="0"/>
              <a:t>·</a:t>
            </a:r>
            <a:r>
              <a:rPr lang="ko-KR" altLang="en-US" sz="1800" dirty="0"/>
              <a:t>회전 등과 같은 유클리드 기하학적 변환을 적용해보고 저해상도의 영상을 </a:t>
            </a:r>
            <a:r>
              <a:rPr lang="ko-KR" altLang="en-US" sz="1800" b="1" dirty="0">
                <a:solidFill>
                  <a:srgbClr val="FF0000"/>
                </a:solidFill>
              </a:rPr>
              <a:t>고해상도의 영상으로 변환하는 기술</a:t>
            </a:r>
            <a:r>
              <a:rPr lang="en-US" altLang="ko-KR" sz="1800" b="1" dirty="0">
                <a:solidFill>
                  <a:srgbClr val="FF0000"/>
                </a:solidFill>
              </a:rPr>
              <a:t>(super resolution)</a:t>
            </a:r>
            <a:r>
              <a:rPr lang="ko-KR" altLang="en-US" sz="1800" dirty="0"/>
              <a:t>을 주제로 선정</a:t>
            </a:r>
            <a:endParaRPr lang="en-US" altLang="ko-KR" sz="1800" dirty="0"/>
          </a:p>
          <a:p>
            <a:r>
              <a:rPr lang="en-US" altLang="ko-KR" sz="1800" dirty="0"/>
              <a:t>Motivation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100" dirty="0"/>
              <a:t>Super Resolution</a:t>
            </a:r>
            <a:r>
              <a:rPr lang="ko-KR" altLang="en-US" sz="1100" dirty="0"/>
              <a:t> 기술이 의료 영상에서 세포 및 조직의 상세한 분석</a:t>
            </a:r>
            <a:r>
              <a:rPr lang="en-US" altLang="ko-KR" sz="1100" dirty="0"/>
              <a:t>, </a:t>
            </a:r>
            <a:r>
              <a:rPr lang="ko-KR" altLang="en-US" sz="1100" dirty="0"/>
              <a:t>위성 이미지 분석에서 지형 및 환경 변화 모니터링</a:t>
            </a:r>
            <a:r>
              <a:rPr lang="en-US" altLang="ko-KR" sz="1100" dirty="0"/>
              <a:t>, </a:t>
            </a:r>
            <a:r>
              <a:rPr lang="ko-KR" altLang="en-US" sz="1100" dirty="0"/>
              <a:t>보안 및 감시에서 얼굴 인식 향상</a:t>
            </a:r>
            <a:r>
              <a:rPr lang="en-US" altLang="ko-KR" sz="1100" dirty="0"/>
              <a:t>, </a:t>
            </a:r>
            <a:r>
              <a:rPr lang="ko-KR" altLang="en-US" sz="1100" dirty="0"/>
              <a:t>사진 복원에서 오래된 사진의 품질 개선 등 다양한 실생활 분야에서 중요한 역할을 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수업 시간에 배운 디지털 이미지 프로세싱 기술을 기반으로</a:t>
            </a:r>
            <a:r>
              <a:rPr lang="en-US" altLang="ko-KR" sz="1100" dirty="0"/>
              <a:t>, Super Resolution </a:t>
            </a:r>
            <a:r>
              <a:rPr lang="ko-KR" altLang="en-US" sz="1100" dirty="0"/>
              <a:t>기술을 </a:t>
            </a:r>
            <a:r>
              <a:rPr lang="en-US" altLang="ko-KR" sz="1100" dirty="0"/>
              <a:t>GUI</a:t>
            </a:r>
            <a:r>
              <a:rPr lang="ko-KR" altLang="en-US" sz="1100" dirty="0"/>
              <a:t>로 시연함으로써 이미지 프로세싱 능력을 더욱 향상시킬 수 있다고 생각하여 이 주제를 선정했습니다</a:t>
            </a:r>
            <a:r>
              <a:rPr lang="en-US" altLang="ko-KR" sz="1100" dirty="0"/>
              <a:t>.</a:t>
            </a:r>
            <a:endParaRPr lang="en-US" altLang="ko-KR" sz="1050" dirty="0"/>
          </a:p>
          <a:p>
            <a:r>
              <a:rPr lang="en-US" altLang="ko-KR" sz="1800" dirty="0"/>
              <a:t>GUI </a:t>
            </a:r>
            <a:r>
              <a:rPr lang="ko-KR" altLang="en-US" sz="1800" dirty="0"/>
              <a:t>설정</a:t>
            </a:r>
            <a:endParaRPr lang="en-US" altLang="ko-KR" sz="1800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E5B36-1478-573D-9029-3608C9555841}"/>
              </a:ext>
            </a:extLst>
          </p:cNvPr>
          <p:cNvSpPr/>
          <p:nvPr/>
        </p:nvSpPr>
        <p:spPr bwMode="auto">
          <a:xfrm>
            <a:off x="8506968" y="0"/>
            <a:ext cx="637032" cy="214009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196E0C-FE26-3527-9B16-5675921FA4C5}"/>
              </a:ext>
            </a:extLst>
          </p:cNvPr>
          <p:cNvSpPr/>
          <p:nvPr/>
        </p:nvSpPr>
        <p:spPr bwMode="auto">
          <a:xfrm>
            <a:off x="797668" y="3809163"/>
            <a:ext cx="7548664" cy="287830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6660C2-37B1-462E-D40A-6736BE22329E}"/>
              </a:ext>
            </a:extLst>
          </p:cNvPr>
          <p:cNvSpPr/>
          <p:nvPr/>
        </p:nvSpPr>
        <p:spPr bwMode="auto">
          <a:xfrm>
            <a:off x="2068098" y="4186945"/>
            <a:ext cx="1293779" cy="33171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Image upload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52DB9EE-0349-2841-148D-6840B51735DD}"/>
              </a:ext>
            </a:extLst>
          </p:cNvPr>
          <p:cNvSpPr/>
          <p:nvPr/>
        </p:nvSpPr>
        <p:spPr bwMode="auto">
          <a:xfrm>
            <a:off x="1140808" y="5035631"/>
            <a:ext cx="1293779" cy="425370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영상 축소</a:t>
            </a:r>
            <a:r>
              <a:rPr lang="en-US" altLang="ko-KR" sz="10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/</a:t>
            </a:r>
            <a:r>
              <a:rPr lang="ko-KR" altLang="en-US" sz="10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영상 확대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A73D11-543F-FA07-87B1-EFBE757B0F47}"/>
              </a:ext>
            </a:extLst>
          </p:cNvPr>
          <p:cNvSpPr/>
          <p:nvPr/>
        </p:nvSpPr>
        <p:spPr bwMode="auto">
          <a:xfrm>
            <a:off x="2897868" y="5035630"/>
            <a:ext cx="1293779" cy="331715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0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영상 회전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E78436B-A816-1D11-D54B-26A5B841578A}"/>
              </a:ext>
            </a:extLst>
          </p:cNvPr>
          <p:cNvSpPr/>
          <p:nvPr/>
        </p:nvSpPr>
        <p:spPr bwMode="auto">
          <a:xfrm>
            <a:off x="5286819" y="4238935"/>
            <a:ext cx="2611392" cy="2018761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-KR" sz="1000" dirty="0">
                <a:solidFill>
                  <a:srgbClr val="000000"/>
                </a:solidFill>
                <a:ea typeface="ヒラギノ角ゴ ProN W3" charset="-128"/>
                <a:cs typeface="ヒラギノ角ゴ ProN W3" charset="-128"/>
                <a:sym typeface="Gill Sans" charset="0"/>
              </a:rPr>
              <a:t>Result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81ED97-3F9D-3CEC-4E79-44CED582796C}"/>
              </a:ext>
            </a:extLst>
          </p:cNvPr>
          <p:cNvSpPr/>
          <p:nvPr/>
        </p:nvSpPr>
        <p:spPr bwMode="auto">
          <a:xfrm>
            <a:off x="1140807" y="5814046"/>
            <a:ext cx="1293779" cy="327852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화질 개선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4B1C74C-4A8E-B82F-1BFF-5D4EF8053FEE}"/>
              </a:ext>
            </a:extLst>
          </p:cNvPr>
          <p:cNvSpPr/>
          <p:nvPr/>
        </p:nvSpPr>
        <p:spPr bwMode="auto">
          <a:xfrm>
            <a:off x="2897867" y="5798116"/>
            <a:ext cx="1293779" cy="327852"/>
          </a:xfrm>
          <a:prstGeom prst="round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ヒラギノ角ゴ ProN W3" charset="-128"/>
                <a:cs typeface="ヒラギノ角ゴ ProN W3" charset="-128"/>
                <a:sym typeface="Gill Sans" charset="0"/>
              </a:rPr>
              <a:t>etc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62029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나눔스퀘어_ac ExtraBold"/>
        <a:ea typeface="나눔스퀘어_ac ExtraBold"/>
        <a:cs typeface="ヒラギノ角ゴ ProN W6"/>
      </a:majorFont>
      <a:minorFont>
        <a:latin typeface="나눔스퀘어_ac"/>
        <a:ea typeface="나눔스퀘어_ac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26205</TotalTime>
  <Words>732</Words>
  <Application>Microsoft Office PowerPoint</Application>
  <PresentationFormat>화면 슬라이드 쇼(4:3)</PresentationFormat>
  <Paragraphs>121</Paragraphs>
  <Slides>12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7" baseType="lpstr">
      <vt:lpstr>Gill Sans</vt:lpstr>
      <vt:lpstr>Spoqa Han Sans</vt:lpstr>
      <vt:lpstr>ヒラギノ角ゴ ProN W3</vt:lpstr>
      <vt:lpstr>나눔스퀘어_ac</vt:lpstr>
      <vt:lpstr>나눔스퀘어_ac ExtraBold</vt:lpstr>
      <vt:lpstr>돋움체</vt:lpstr>
      <vt:lpstr>맑은 고딕</vt:lpstr>
      <vt:lpstr>Arial</vt:lpstr>
      <vt:lpstr>Arial Narrow</vt:lpstr>
      <vt:lpstr>Calibri</vt:lpstr>
      <vt:lpstr>Calibri Bold</vt:lpstr>
      <vt:lpstr>Wingdings</vt:lpstr>
      <vt:lpstr>Wingdings 2</vt:lpstr>
      <vt:lpstr>Title Slide</vt:lpstr>
      <vt:lpstr>1_Title and Content</vt:lpstr>
      <vt:lpstr>PowerPoint 프레젠테이션</vt:lpstr>
      <vt:lpstr>Outline</vt:lpstr>
      <vt:lpstr>MFC</vt:lpstr>
      <vt:lpstr>Outline</vt:lpstr>
      <vt:lpstr>unique image processing</vt:lpstr>
      <vt:lpstr>Outline</vt:lpstr>
      <vt:lpstr>PowerPoint 프레젠테이션</vt:lpstr>
      <vt:lpstr>Outline</vt:lpstr>
      <vt:lpstr>전공시뮬레이터 주제 선정</vt:lpstr>
      <vt:lpstr>전공시뮬레이터</vt:lpstr>
      <vt:lpstr>Outline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김호준</dc:creator>
  <cp:lastModifiedBy>윤정 김</cp:lastModifiedBy>
  <cp:revision>3962</cp:revision>
  <dcterms:created xsi:type="dcterms:W3CDTF">2019-05-20T12:33:49Z</dcterms:created>
  <dcterms:modified xsi:type="dcterms:W3CDTF">2024-06-23T10:13:31Z</dcterms:modified>
</cp:coreProperties>
</file>