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9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5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4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8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0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4535-4BBF-4459-8A79-0968488DC701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992E-66F0-490B-B7D6-8668B064F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8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엔진 기말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201713076 </a:t>
            </a:r>
            <a:r>
              <a:rPr lang="ko-KR" altLang="en-US" smtClean="0"/>
              <a:t>김예지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AI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65543" y="1552901"/>
            <a:ext cx="2680570" cy="1090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674280" y="1552901"/>
            <a:ext cx="2680570" cy="1090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PATROL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55715" y="5035136"/>
            <a:ext cx="2680570" cy="1090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DEAD</a:t>
            </a:r>
            <a:endParaRPr lang="ko-KR" altLang="en-US"/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4646113" y="2097946"/>
            <a:ext cx="3028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19022" y="170965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20sec </a:t>
            </a:r>
            <a:r>
              <a:rPr lang="ko-KR" altLang="en-US" smtClean="0"/>
              <a:t>뒤</a:t>
            </a:r>
            <a:endParaRPr lang="ko-KR" altLang="en-US"/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6096000" y="2642991"/>
            <a:ext cx="2918565" cy="239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3305828" y="2642991"/>
            <a:ext cx="2790172" cy="239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0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205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800" smtClean="0"/>
              <a:t>감사합니다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352435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엔진 기말</vt:lpstr>
      <vt:lpstr>AI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엔진 기말</dc:title>
  <dc:creator>Windows 사용자</dc:creator>
  <cp:lastModifiedBy>Windows 사용자</cp:lastModifiedBy>
  <cp:revision>5</cp:revision>
  <dcterms:created xsi:type="dcterms:W3CDTF">2018-12-19T04:40:39Z</dcterms:created>
  <dcterms:modified xsi:type="dcterms:W3CDTF">2018-12-19T04:50:19Z</dcterms:modified>
</cp:coreProperties>
</file>