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CoQfcQweLJqhWaITt8n/KuHcx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6F9"/>
            </a:gs>
            <a:gs pos="50000">
              <a:srgbClr val="F5F6F9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ktop free ico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36555">
            <a:off x="6312130" y="3509806"/>
            <a:ext cx="1658393" cy="16583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952355" y="3383014"/>
            <a:ext cx="4541466" cy="1911978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5조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김연중, 이상승, 임호혁, 차세라, 황현우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52355" y="1724619"/>
            <a:ext cx="4541466" cy="1658394"/>
          </a:xfrm>
          <a:prstGeom prst="round2SameRect">
            <a:avLst>
              <a:gd fmla="val 13667" name="adj1"/>
              <a:gd fmla="val 0" name="adj2"/>
            </a:avLst>
          </a:prstGeom>
          <a:solidFill>
            <a:srgbClr val="F2F2F2"/>
          </a:solidFill>
          <a:ln>
            <a:noFill/>
          </a:ln>
          <a:effectLst>
            <a:outerShdw blurRad="1257300" sx="79000" rotWithShape="0" dir="16200000" dist="38100" sy="79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IT제품 쇼핑몰 서비스와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관리 시스템</a:t>
            </a:r>
            <a:endParaRPr/>
          </a:p>
        </p:txBody>
      </p:sp>
      <p:pic>
        <p:nvPicPr>
          <p:cNvPr descr="Headset free icon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56875">
            <a:off x="9437181" y="1417719"/>
            <a:ext cx="1211781" cy="121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 free icon"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24523">
            <a:off x="7959632" y="2214426"/>
            <a:ext cx="1658395" cy="16583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free icon"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187539">
            <a:off x="9425330" y="3530585"/>
            <a:ext cx="1911978" cy="19119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reless mouse free icon" id="90" name="Google Shape;9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120566">
            <a:off x="6831653" y="1786684"/>
            <a:ext cx="963314" cy="96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5549601" y="-2"/>
            <a:ext cx="6642399" cy="6898141"/>
          </a:xfrm>
          <a:custGeom>
            <a:rect b="b" l="l" r="r" t="t"/>
            <a:pathLst>
              <a:path extrusionOk="0" h="6898141" w="6642399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fmla="val 2480" name="adj"/>
            </a:avLst>
          </a:prstGeom>
          <a:solidFill>
            <a:srgbClr val="F5F6F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Arial"/>
              <a:buNone/>
            </a:pPr>
            <a:r>
              <a:rPr b="0" i="0" lang="ko-KR" sz="6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0" i="0" sz="6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fmla="val 13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3E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5549601" y="-2"/>
            <a:ext cx="6642399" cy="6898141"/>
          </a:xfrm>
          <a:custGeom>
            <a:rect b="b" l="l" r="r" t="t"/>
            <a:pathLst>
              <a:path extrusionOk="0" h="6898141" w="6642399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fmla="val 2480" name="adj"/>
            </a:avLst>
          </a:prstGeom>
          <a:solidFill>
            <a:srgbClr val="F5F6F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fmla="val 13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목차 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193495" y="1465674"/>
            <a:ext cx="4902505" cy="3926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주제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구현목표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순서도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3E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5549601" y="-2"/>
            <a:ext cx="6642399" cy="6898141"/>
          </a:xfrm>
          <a:custGeom>
            <a:rect b="b" l="l" r="r" t="t"/>
            <a:pathLst>
              <a:path extrusionOk="0" h="6898141" w="6642399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fmla="val 2480" name="adj"/>
            </a:avLst>
          </a:prstGeom>
          <a:solidFill>
            <a:srgbClr val="F5F6F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fmla="val 13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1. 프로젝트 주제</a:t>
            </a:r>
            <a:endParaRPr/>
          </a:p>
        </p:txBody>
      </p:sp>
      <p:pic>
        <p:nvPicPr>
          <p:cNvPr descr="woman holding black smartphone near silver macbook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166" y="2015505"/>
            <a:ext cx="4390435" cy="2928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6095998" y="2093885"/>
            <a:ext cx="49025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주제: 자바로 구현한 IT제품 쇼핑몰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095997" y="2905650"/>
            <a:ext cx="490250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IT제품을 구매하고자 하는 사용자를 대상으로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사용자에게 구매서비스를 제공한다.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관리자에게 쇼핑몰의 지속적인 관리를 위한 기능을 제공한다.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3E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5549601" y="-2"/>
            <a:ext cx="6642399" cy="6898141"/>
          </a:xfrm>
          <a:custGeom>
            <a:rect b="b" l="l" r="r" t="t"/>
            <a:pathLst>
              <a:path extrusionOk="0" h="6898141" w="6642399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fmla="val 2480" name="adj"/>
            </a:avLst>
          </a:prstGeom>
          <a:solidFill>
            <a:srgbClr val="F5F6F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856561" y="1893859"/>
            <a:ext cx="2401489" cy="2141654"/>
          </a:xfrm>
          <a:prstGeom prst="roundRect">
            <a:avLst>
              <a:gd fmla="val 8772" name="adj"/>
            </a:avLst>
          </a:prstGeom>
          <a:noFill/>
          <a:ln cap="flat" cmpd="sng" w="28575">
            <a:solidFill>
              <a:srgbClr val="4B7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1314770" y="4409031"/>
            <a:ext cx="2597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회원과 쇼핑몰의 원활한 거래 서비스 지원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471315" y="3637159"/>
            <a:ext cx="2376000" cy="404817"/>
          </a:xfrm>
          <a:prstGeom prst="round2SameRect">
            <a:avLst>
              <a:gd fmla="val 0" name="adj1"/>
              <a:gd fmla="val 41940" name="adj2"/>
            </a:avLst>
          </a:prstGeom>
          <a:solidFill>
            <a:srgbClr val="4B7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거래서비스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869305" y="3628529"/>
            <a:ext cx="2376000" cy="404817"/>
          </a:xfrm>
          <a:prstGeom prst="round2SameRect">
            <a:avLst>
              <a:gd fmla="val 0" name="adj1"/>
              <a:gd fmla="val 41940" name="adj2"/>
            </a:avLst>
          </a:prstGeom>
          <a:solidFill>
            <a:srgbClr val="4B7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관리자 기능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8295680" y="1896226"/>
            <a:ext cx="2401489" cy="2141654"/>
          </a:xfrm>
          <a:prstGeom prst="roundRect">
            <a:avLst>
              <a:gd fmla="val 8772" name="adj"/>
            </a:avLst>
          </a:prstGeom>
          <a:noFill/>
          <a:ln cap="flat" cmpd="sng" w="28575">
            <a:solidFill>
              <a:srgbClr val="4B7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8308424" y="3630523"/>
            <a:ext cx="2376000" cy="404817"/>
          </a:xfrm>
          <a:prstGeom prst="round2SameRect">
            <a:avLst>
              <a:gd fmla="val 0" name="adj1"/>
              <a:gd fmla="val 41940" name="adj2"/>
            </a:avLst>
          </a:prstGeom>
          <a:solidFill>
            <a:srgbClr val="4B7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관리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452198" y="1906702"/>
            <a:ext cx="2401489" cy="2141654"/>
          </a:xfrm>
          <a:prstGeom prst="roundRect">
            <a:avLst>
              <a:gd fmla="val 8772" name="adj"/>
            </a:avLst>
          </a:prstGeom>
          <a:noFill/>
          <a:ln cap="flat" cmpd="sng" w="28575">
            <a:solidFill>
              <a:srgbClr val="4B7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797109" y="4409031"/>
            <a:ext cx="2597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관리자의 상품 관리</a:t>
            </a: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및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관리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8197533" y="4409031"/>
            <a:ext cx="2597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쇼핑몰 데이터 관리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fmla="val 13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2. 프로젝트 구현목표</a:t>
            </a:r>
            <a:endParaRPr/>
          </a:p>
        </p:txBody>
      </p:sp>
      <p:pic>
        <p:nvPicPr>
          <p:cNvPr descr="Trade free icon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5" y="2280134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nning free icon"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5999" y="2349000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free icon" id="127" name="Google Shape;1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6423" y="2349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3EB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5549601" y="-2"/>
            <a:ext cx="6642399" cy="6898141"/>
          </a:xfrm>
          <a:custGeom>
            <a:rect b="b" l="l" r="r" t="t"/>
            <a:pathLst>
              <a:path extrusionOk="0" h="6898141" w="6642399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fmla="val 2480" name="adj"/>
            </a:avLst>
          </a:prstGeom>
          <a:solidFill>
            <a:srgbClr val="F5F6F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fmla="val 13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2. 프로젝트 구현목표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928379" y="1565379"/>
            <a:ext cx="49025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거래서비스 관련 기능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936767" y="2377144"/>
            <a:ext cx="970886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회원 계정에 대한 기능 (회원가입/탈퇴, 로그인, 정보 확인)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상품 탐색에 대한 기능 (상품에 대해 카테고리 별 접근)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장바구니 관련 기능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배송 조회 기능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3EB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5549601" y="-2"/>
            <a:ext cx="6642399" cy="6898141"/>
          </a:xfrm>
          <a:custGeom>
            <a:rect b="b" l="l" r="r" t="t"/>
            <a:pathLst>
              <a:path extrusionOk="0" h="6898141" w="6642399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fmla="val 2480" name="adj"/>
            </a:avLst>
          </a:prstGeom>
          <a:solidFill>
            <a:srgbClr val="F5F6F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fmla="val 13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2. 프로젝트 구현목표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928379" y="1565379"/>
            <a:ext cx="49025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기능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936767" y="2377144"/>
            <a:ext cx="970886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회원 정보 조회 기능 (전체회원</a:t>
            </a: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개인)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상품 관리 기능 (상품 종류 추가, 상품 재고 변경, 상품 정보 탐색)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통계 기능 (회원들의 니즈를 파악하는 데이터 추출)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배송 정보 전체 조회 기능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3EB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5549601" y="-2"/>
            <a:ext cx="6642399" cy="6898141"/>
          </a:xfrm>
          <a:custGeom>
            <a:rect b="b" l="l" r="r" t="t"/>
            <a:pathLst>
              <a:path extrusionOk="0" h="6898141" w="6642399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fmla="val 2480" name="adj"/>
            </a:avLst>
          </a:prstGeom>
          <a:solidFill>
            <a:srgbClr val="F5F6F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fmla="val 13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3. 순서도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065" y="1818305"/>
            <a:ext cx="10835869" cy="322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3EB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5549601" y="-2"/>
            <a:ext cx="6642399" cy="6898141"/>
          </a:xfrm>
          <a:custGeom>
            <a:rect b="b" l="l" r="r" t="t"/>
            <a:pathLst>
              <a:path extrusionOk="0" h="6898141" w="6642399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fmla="val 2480" name="adj"/>
            </a:avLst>
          </a:prstGeom>
          <a:solidFill>
            <a:srgbClr val="F5F6F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fmla="val 13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4. </a:t>
            </a:r>
            <a:r>
              <a:rPr lang="ko-KR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구조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3E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5549601" y="-2"/>
            <a:ext cx="6642399" cy="6898141"/>
          </a:xfrm>
          <a:custGeom>
            <a:rect b="b" l="l" r="r" t="t"/>
            <a:pathLst>
              <a:path extrusionOk="0" h="6898141" w="6642399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fmla="val 2480" name="adj"/>
            </a:avLst>
          </a:prstGeom>
          <a:solidFill>
            <a:srgbClr val="F5F6F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fmla="val 13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5. 시연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2019-04-17T04:58:35Z</dcterms:created>
  <dc:creator>조땡</dc:creator>
</cp:coreProperties>
</file>