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317" r:id="rId4"/>
    <p:sldId id="285" r:id="rId5"/>
    <p:sldId id="329" r:id="rId6"/>
    <p:sldId id="330" r:id="rId7"/>
    <p:sldId id="331" r:id="rId8"/>
    <p:sldId id="325" r:id="rId9"/>
    <p:sldId id="326" r:id="rId10"/>
    <p:sldId id="327" r:id="rId11"/>
    <p:sldId id="328" r:id="rId12"/>
    <p:sldId id="258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260" r:id="rId21"/>
    <p:sldId id="262" r:id="rId22"/>
    <p:sldId id="263" r:id="rId23"/>
    <p:sldId id="264" r:id="rId24"/>
    <p:sldId id="265" r:id="rId25"/>
    <p:sldId id="267" r:id="rId26"/>
    <p:sldId id="261" r:id="rId27"/>
    <p:sldId id="287" r:id="rId28"/>
    <p:sldId id="271" r:id="rId29"/>
    <p:sldId id="288" r:id="rId30"/>
    <p:sldId id="289" r:id="rId31"/>
    <p:sldId id="275" r:id="rId32"/>
    <p:sldId id="290" r:id="rId33"/>
    <p:sldId id="279" r:id="rId34"/>
    <p:sldId id="277" r:id="rId35"/>
    <p:sldId id="292" r:id="rId36"/>
    <p:sldId id="268" r:id="rId37"/>
    <p:sldId id="273" r:id="rId38"/>
    <p:sldId id="274" r:id="rId39"/>
    <p:sldId id="276" r:id="rId40"/>
    <p:sldId id="278" r:id="rId41"/>
    <p:sldId id="280" r:id="rId42"/>
    <p:sldId id="281" r:id="rId43"/>
    <p:sldId id="282" r:id="rId44"/>
    <p:sldId id="284" r:id="rId45"/>
    <p:sldId id="270" r:id="rId46"/>
    <p:sldId id="304" r:id="rId47"/>
    <p:sldId id="294" r:id="rId48"/>
    <p:sldId id="305" r:id="rId49"/>
    <p:sldId id="269" r:id="rId50"/>
    <p:sldId id="295" r:id="rId51"/>
    <p:sldId id="296" r:id="rId52"/>
    <p:sldId id="298" r:id="rId53"/>
    <p:sldId id="299" r:id="rId54"/>
    <p:sldId id="300" r:id="rId55"/>
    <p:sldId id="301" r:id="rId56"/>
    <p:sldId id="266" r:id="rId57"/>
    <p:sldId id="302" r:id="rId58"/>
    <p:sldId id="303" r:id="rId59"/>
    <p:sldId id="306" r:id="rId60"/>
    <p:sldId id="307" r:id="rId61"/>
    <p:sldId id="308" r:id="rId62"/>
    <p:sldId id="309" r:id="rId63"/>
    <p:sldId id="310" r:id="rId64"/>
    <p:sldId id="311" r:id="rId65"/>
    <p:sldId id="272" r:id="rId66"/>
    <p:sldId id="312" r:id="rId67"/>
    <p:sldId id="313" r:id="rId68"/>
    <p:sldId id="314" r:id="rId69"/>
    <p:sldId id="315" r:id="rId70"/>
    <p:sldId id="316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B3669B6-41B1-4F70-97C0-306DA74BB059}">
          <p14:sldIdLst>
            <p14:sldId id="256"/>
          </p14:sldIdLst>
        </p14:section>
        <p14:section name="메인" id="{5EF70CBB-7CC7-4058-897A-A64902D8F6A5}">
          <p14:sldIdLst>
            <p14:sldId id="257"/>
            <p14:sldId id="317"/>
          </p14:sldIdLst>
        </p14:section>
        <p14:section name="메인 - 회원가입" id="{738FCF5A-7343-476E-BD09-3DB603B65FD9}">
          <p14:sldIdLst>
            <p14:sldId id="285"/>
          </p14:sldIdLst>
        </p14:section>
        <p14:section name="메인 - 배송조회" id="{C284DA63-4557-416E-A73C-FC138001565B}">
          <p14:sldIdLst>
            <p14:sldId id="329"/>
            <p14:sldId id="330"/>
            <p14:sldId id="331"/>
          </p14:sldIdLst>
        </p14:section>
        <p14:section name="메인 - 회원가입" id="{1F5AA075-4CB5-4CC4-B35A-A84C0EBA8830}">
          <p14:sldIdLst>
            <p14:sldId id="325"/>
            <p14:sldId id="326"/>
            <p14:sldId id="327"/>
            <p14:sldId id="328"/>
          </p14:sldIdLst>
        </p14:section>
        <p14:section name="메인 - 로그인" id="{0BCA7CBC-4222-49B2-A176-4CB6F2F31F33}">
          <p14:sldIdLst>
            <p14:sldId id="258"/>
            <p14:sldId id="318"/>
          </p14:sldIdLst>
        </p14:section>
        <p14:section name="메인 - 로그인 - 아이디찾기/비밀번호찾기" id="{CA36C7E8-24BC-4A4C-A667-4B04D65E5DC0}">
          <p14:sldIdLst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메인 - 로그인 - 회원" id="{52595A36-4294-41D5-BC59-C7FF40EEFB56}">
          <p14:sldIdLst>
            <p14:sldId id="260"/>
            <p14:sldId id="262"/>
            <p14:sldId id="263"/>
          </p14:sldIdLst>
        </p14:section>
        <p14:section name="메인 - 로그인 - 회원 - 개인정보" id="{A93625E8-3ACA-4804-B593-2058F790E134}">
          <p14:sldIdLst>
            <p14:sldId id="264"/>
            <p14:sldId id="265"/>
            <p14:sldId id="267"/>
          </p14:sldIdLst>
        </p14:section>
        <p14:section name="메인 - 로그인 - 회원 - 상품조회" id="{6A33944B-9121-498C-9F83-DFCD3755FC4E}">
          <p14:sldIdLst>
            <p14:sldId id="261"/>
            <p14:sldId id="287"/>
          </p14:sldIdLst>
        </p14:section>
        <p14:section name="메인 - 로그인 - 회원 - 상품조회 - 정렬하기" id="{0CE006E2-CC85-4B09-B043-98F00AB6D484}">
          <p14:sldIdLst>
            <p14:sldId id="271"/>
            <p14:sldId id="288"/>
            <p14:sldId id="289"/>
          </p14:sldIdLst>
        </p14:section>
        <p14:section name="메인 - 로그인 - 회원 - 상품조회 - 상세보기" id="{BFA36C0C-EFF4-49A8-80DA-253DBE636E29}">
          <p14:sldIdLst>
            <p14:sldId id="275"/>
          </p14:sldIdLst>
        </p14:section>
        <p14:section name="메인 - 로그인 - 회원 - 상품조회 - 상세보기 - 주문하기" id="{91598F6C-56C8-435E-86CB-7A972790CA9A}">
          <p14:sldIdLst>
            <p14:sldId id="290"/>
            <p14:sldId id="279"/>
            <p14:sldId id="277"/>
            <p14:sldId id="292"/>
          </p14:sldIdLst>
        </p14:section>
        <p14:section name="메인 - 로그인 - 회원 - 구매내역" id="{D3E97F92-E4B6-448B-BC71-86B6C0360F56}">
          <p14:sldIdLst>
            <p14:sldId id="268"/>
            <p14:sldId id="273"/>
            <p14:sldId id="274"/>
            <p14:sldId id="276"/>
          </p14:sldIdLst>
        </p14:section>
        <p14:section name="메인 - 로그인 - 회원 - 장바구니" id="{1E0547E4-F4D3-4417-B0FC-04F1D81C2F1B}">
          <p14:sldIdLst>
            <p14:sldId id="278"/>
            <p14:sldId id="280"/>
            <p14:sldId id="281"/>
          </p14:sldIdLst>
        </p14:section>
        <p14:section name="메인 - 로그인 - 회원 - 배송조회" id="{CB49E418-F0E8-4A3B-B037-196043D66A52}">
          <p14:sldIdLst>
            <p14:sldId id="282"/>
            <p14:sldId id="284"/>
          </p14:sldIdLst>
        </p14:section>
        <p14:section name="메인 - 로그인 - 회원 - 회원탈퇴" id="{9559024A-8299-4011-BD56-558F3D4370E7}">
          <p14:sldIdLst>
            <p14:sldId id="270"/>
          </p14:sldIdLst>
        </p14:section>
        <p14:section name="메인 - 로그인 - 회원 - 로그아웃" id="{A165BA2A-53DF-4373-9DFE-D2944AC2757A}">
          <p14:sldIdLst>
            <p14:sldId id="304"/>
          </p14:sldIdLst>
        </p14:section>
        <p14:section name="메인 - 로그인 - 관리자 메인" id="{6DBD1CFA-19AC-40CD-B673-237A6374F360}">
          <p14:sldIdLst>
            <p14:sldId id="294"/>
            <p14:sldId id="305"/>
          </p14:sldIdLst>
        </p14:section>
        <p14:section name="메인 - 로그인 - 관리자 메인 - 회원정보 관리" id="{7A63483F-F825-482A-B1D5-06AA94CDFF6F}">
          <p14:sldIdLst>
            <p14:sldId id="269"/>
            <p14:sldId id="295"/>
            <p14:sldId id="296"/>
          </p14:sldIdLst>
        </p14:section>
        <p14:section name="메인 - 로그인 - 관리자 메인 - 통계 관리" id="{7D9C49EB-DA29-4C67-ADCC-47F8D970A25E}">
          <p14:sldIdLst>
            <p14:sldId id="298"/>
            <p14:sldId id="299"/>
            <p14:sldId id="300"/>
            <p14:sldId id="301"/>
            <p14:sldId id="266"/>
            <p14:sldId id="302"/>
          </p14:sldIdLst>
        </p14:section>
        <p14:section name="메인 - 로그인 - 관리자 메인 - 배송 관리" id="{A54A02B2-0F46-4E3E-BABB-BB9548B632F2}">
          <p14:sldIdLst>
            <p14:sldId id="303"/>
          </p14:sldIdLst>
        </p14:section>
        <p14:section name="메인 – 로그인 – 관리자 - 상품 관리" id="{8BD57A3F-23DC-4621-B24A-D3213C1F8D51}">
          <p14:sldIdLst>
            <p14:sldId id="306"/>
          </p14:sldIdLst>
        </p14:section>
        <p14:section name="메인 – 로그인 – 관리자 - 상품 관리 - 상품 추가" id="{34BADEF9-0F93-4FB2-B023-5F274D0B7511}">
          <p14:sldIdLst>
            <p14:sldId id="307"/>
          </p14:sldIdLst>
        </p14:section>
        <p14:section name="메인 – 로그인 – 관리자 - 상품 관리 - 상품 검색" id="{2CBF1CA9-5F87-450C-8B69-4DEF4BBA4EF2}">
          <p14:sldIdLst>
            <p14:sldId id="308"/>
          </p14:sldIdLst>
        </p14:section>
        <p14:section name="메인 – 로그인 – 관리자 - 상품 관리 - 상품검색 - 상품 수정" id="{2E5C14CE-326A-4E69-91E4-C084E434A01D}">
          <p14:sldIdLst>
            <p14:sldId id="309"/>
          </p14:sldIdLst>
        </p14:section>
        <p14:section name="메인 – 로그인 – 관리자 - 상품 관리 - 상품검색 - 상품 삭제" id="{09A94B0F-E9D7-446C-82EB-D9405E2406E9}">
          <p14:sldIdLst>
            <p14:sldId id="310"/>
          </p14:sldIdLst>
        </p14:section>
        <p14:section name="메인 – 로그인 – 관리자 - 상품 관리 - 리뷰 관리" id="{1BCF83A1-2078-44A2-98FD-E0F408479593}">
          <p14:sldIdLst>
            <p14:sldId id="311"/>
            <p14:sldId id="272"/>
            <p14:sldId id="312"/>
          </p14:sldIdLst>
        </p14:section>
        <p14:section name="메인 – 로그인 – 관리자 - 상품 관리 - 전체 상품 조회" id="{12658FD3-6949-4906-B912-020FDF281C07}">
          <p14:sldIdLst>
            <p14:sldId id="313"/>
          </p14:sldIdLst>
        </p14:section>
        <p14:section name="메인 – 로그인 – 관리자 - 상품 관리 - 문의 관리" id="{EFBCF03B-15F4-4E59-9D2E-989E081193AA}">
          <p14:sldIdLst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0328" autoAdjust="0"/>
  </p:normalViewPr>
  <p:slideViewPr>
    <p:cSldViewPr snapToGrid="0">
      <p:cViewPr>
        <p:scale>
          <a:sx n="75" d="100"/>
          <a:sy n="75" d="100"/>
        </p:scale>
        <p:origin x="15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AA20B-9BD4-4B27-8C3A-2969E0B0A6E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E56F1-14D3-4B23-AA5B-55928ECCB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1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http://patorjk.com/software/taag/#p=display&amp;f=Big%20Money-se&amp;t=administrator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Big money se</a:t>
            </a:r>
          </a:p>
          <a:p>
            <a:r>
              <a:rPr lang="en-US" altLang="ko-KR" dirty="0"/>
              <a:t>administrator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259A-1E1A-4718-B46C-F6378771516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2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  <a:endParaRPr lang="en-US" altLang="ko-KR" dirty="0"/>
          </a:p>
          <a:p>
            <a:r>
              <a:rPr lang="ko-KR" altLang="en-US" dirty="0"/>
              <a:t>송장번호</a:t>
            </a:r>
            <a:endParaRPr lang="en-US" altLang="ko-KR" dirty="0"/>
          </a:p>
          <a:p>
            <a:r>
              <a:rPr lang="en-US" altLang="ko-KR" dirty="0"/>
              <a:t>20211026001</a:t>
            </a:r>
            <a:br>
              <a:rPr lang="en-US" altLang="ko-KR" dirty="0"/>
            </a:br>
            <a:r>
              <a:rPr lang="en-US" altLang="ko-KR" dirty="0"/>
              <a:t>20211026002</a:t>
            </a:r>
            <a:br>
              <a:rPr lang="en-US" altLang="ko-KR" dirty="0"/>
            </a:br>
            <a:r>
              <a:rPr lang="en-US" altLang="ko-KR" dirty="0"/>
              <a:t>20211026003</a:t>
            </a:r>
          </a:p>
          <a:p>
            <a:r>
              <a:rPr lang="ko-KR" altLang="en-US" dirty="0"/>
              <a:t>주문 목록 조회</a:t>
            </a:r>
            <a:endParaRPr lang="en-US" altLang="ko-KR" dirty="0"/>
          </a:p>
          <a:p>
            <a:r>
              <a:rPr lang="en-US" altLang="ko-KR" dirty="0"/>
              <a:t>[001] </a:t>
            </a:r>
            <a:r>
              <a:rPr lang="ko-KR" altLang="en-US" dirty="0"/>
              <a:t>송장번호</a:t>
            </a:r>
            <a:r>
              <a:rPr lang="en-US" altLang="ko-KR" dirty="0"/>
              <a:t>/</a:t>
            </a:r>
            <a:r>
              <a:rPr lang="ko-KR" altLang="en-US" dirty="0"/>
              <a:t>모델명</a:t>
            </a:r>
            <a:r>
              <a:rPr lang="en-US" altLang="ko-KR" dirty="0"/>
              <a:t>(</a:t>
            </a:r>
            <a:r>
              <a:rPr lang="ko-KR" altLang="en-US" dirty="0" err="1"/>
              <a:t>카테</a:t>
            </a:r>
            <a:r>
              <a:rPr lang="en-US" altLang="ko-KR" dirty="0"/>
              <a:t>1, </a:t>
            </a:r>
            <a:r>
              <a:rPr lang="ko-KR" altLang="en-US" dirty="0" err="1"/>
              <a:t>카테</a:t>
            </a:r>
            <a:r>
              <a:rPr lang="en-US" altLang="ko-KR" dirty="0"/>
              <a:t>2)/</a:t>
            </a:r>
            <a:r>
              <a:rPr lang="ko-KR" altLang="en-US" dirty="0"/>
              <a:t>상품번호</a:t>
            </a:r>
            <a:r>
              <a:rPr lang="en-US" altLang="ko-KR" dirty="0"/>
              <a:t>/</a:t>
            </a:r>
            <a:r>
              <a:rPr lang="ko-KR" altLang="en-US" dirty="0"/>
              <a:t>개수</a:t>
            </a:r>
            <a:r>
              <a:rPr lang="en-US" altLang="ko-KR" dirty="0"/>
              <a:t>/</a:t>
            </a:r>
            <a:r>
              <a:rPr lang="ko-KR" altLang="en-US" dirty="0"/>
              <a:t>가격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/….</a:t>
            </a:r>
            <a:br>
              <a:rPr lang="en-US" altLang="ko-KR" dirty="0"/>
            </a:br>
            <a:r>
              <a:rPr lang="en-US" altLang="ko-KR" dirty="0"/>
              <a:t>[002] </a:t>
            </a:r>
            <a:r>
              <a:rPr lang="ko-KR" altLang="en-US" dirty="0"/>
              <a:t>송장번호</a:t>
            </a:r>
            <a:r>
              <a:rPr lang="en-US" altLang="ko-KR" dirty="0"/>
              <a:t>/</a:t>
            </a:r>
            <a:r>
              <a:rPr lang="ko-KR" altLang="en-US" dirty="0"/>
              <a:t>모델명</a:t>
            </a:r>
            <a:r>
              <a:rPr lang="en-US" altLang="ko-KR" dirty="0"/>
              <a:t>(</a:t>
            </a:r>
            <a:r>
              <a:rPr lang="ko-KR" altLang="en-US" dirty="0" err="1"/>
              <a:t>카테</a:t>
            </a:r>
            <a:r>
              <a:rPr lang="en-US" altLang="ko-KR" dirty="0"/>
              <a:t>1, </a:t>
            </a:r>
            <a:r>
              <a:rPr lang="ko-KR" altLang="en-US" dirty="0" err="1"/>
              <a:t>카테</a:t>
            </a:r>
            <a:r>
              <a:rPr lang="en-US" altLang="ko-KR" dirty="0"/>
              <a:t>2)/</a:t>
            </a:r>
            <a:r>
              <a:rPr lang="ko-KR" altLang="en-US" dirty="0"/>
              <a:t>상품번호</a:t>
            </a:r>
            <a:r>
              <a:rPr lang="en-US" altLang="ko-KR" dirty="0"/>
              <a:t>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E56F1-14D3-4B23-AA5B-55928ECCBED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0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259A-1E1A-4718-B46C-F6378771516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6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 번 누르면 어디로 갈지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259A-1E1A-4718-B46C-F6378771516F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5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8D074-5283-4AE8-90F3-0DCBA1150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E63F9-A5DF-4FED-AEFC-19B2451B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20157-EDC5-4AB8-87C0-E9BAA94A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31C96-BEDB-4AB5-8C95-BF7C638C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7B784-37A8-437B-B7BB-AA88691F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6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3A7F-CAE9-45EF-AA69-CADEF4F6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B1150-FB15-4BA7-8A7F-401CAA9E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B511-FF9C-4FFA-B52E-5E03B55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8834A-1E7E-4F5E-BDE4-8B663066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F4C9E-7281-4858-8763-C78D6290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5795AE-D994-43B8-80DD-F60CB0EE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7981F-5E62-46CE-ADC2-7C575342C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0FAD3-2020-4D6C-9141-02D7ACD5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DC272-9E47-42AA-886E-2230DAB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48247-C730-4716-B4E5-FDC13C1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14FA7-524B-4493-A3B0-C36291ED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0F64-4107-4897-9B4E-9AFD992E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F6E9-0E57-46ED-8285-CAD238DB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FD2E6-55E3-4189-B888-5810D71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4942-3472-4B41-933F-ACE3A3F7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4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1A9E-2D3C-41A3-9E1D-161ED491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6A9F5-F968-43CD-8086-79CF635C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2BDF8-F009-4578-B495-4AA663C1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E967F-FF6B-4EA5-9081-9A79A6A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D830A-61F6-49CF-B662-D6DC1E6E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0668-DC58-47FA-AE60-23D7DD3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29DCE-DF7B-4A66-8864-65241D0EC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17DA7-CC6F-475C-B790-8E174954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D8DE1-AB59-4101-84BD-576A35A1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755FF-8ED9-4684-A93F-8963C00B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5535B-0ECB-427A-99EB-C5B8F363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6936-6A9E-4CD7-A463-E850F050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0DD2D-34BC-4C4F-9DA4-A155C5B4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BE725-7BCD-472C-A26C-BED02D27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E8ADD9-9D10-484F-9F90-F843CA3A0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82F86-8C7F-4175-96E3-EF478B43B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E17D52-1F71-4F3D-8BF6-CB256E1D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8FFC6B-7970-4BBA-992F-72DCE260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604970-3938-4874-816B-6D903C66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5CBAD-7FAA-4F73-8537-2E66AEF3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988118-A70D-448E-8914-2E456BC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AFDFA-2CD0-46FF-A3E4-92B8A07B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7B4E5-07F6-40D0-BB86-4F8C460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D9CCA-416E-42E8-A449-5F518D9A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5D9E84-9281-498B-952F-1F0E47CA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B5BFF-2D0D-4A13-B770-DA54AD71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6304-5613-4F29-8893-C5D9351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3F1D-78C6-4E5A-827B-3C730107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73DB-6AF3-4B24-AA19-06A706AE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00FE6-D819-4660-AB13-149FB3B2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2E1BC-88D4-4BD2-A2DB-2D4AFA4C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61A75-9CD3-4BDA-A5B3-175FD667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9D362-2859-4501-9729-D6E758E7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F809EB-3D60-4255-B81B-887556E4B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FD4C5-B50C-411A-9379-B7D58953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D6981-B840-4673-A6D2-5B120FC0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B1798-4F73-41DB-A69B-48199CB8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61B69-09CD-4149-A6A3-02DE986A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2FC15B-4186-4EAA-89E4-6545DF76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15E99-8C6F-4661-864E-E40B5365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11777-7404-4562-93EB-F851B4E3D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BAB9-5226-4B9B-8DD3-9D62F3E08D6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D24B-F688-4C04-93E6-2BA57B0F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ABD51-527F-4794-AC7A-8FDBF570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44E5-8AE8-4EB0-929E-3E7B2EFC8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kimchipower@naver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kimchipower@naver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imchipower@naver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6B55-0494-47E1-88DB-03C9C340E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/>
              <a:t>5</a:t>
            </a:r>
            <a:r>
              <a:rPr lang="ko-KR" altLang="en-US" sz="5000" dirty="0"/>
              <a:t>조 화면설계</a:t>
            </a:r>
            <a:br>
              <a:rPr lang="en-US" altLang="ko-KR" dirty="0"/>
            </a:br>
            <a:endParaRPr lang="ko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672D0-31EE-4EF9-ACD6-3E23E857C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400" dirty="0"/>
              <a:t>전자제품 쇼핑몰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35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641837"/>
            <a:ext cx="8291146" cy="5187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647592" y="870397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249D1-B8EE-4F5D-AA29-146DBB7A7785}"/>
              </a:ext>
            </a:extLst>
          </p:cNvPr>
          <p:cNvSpPr txBox="1"/>
          <p:nvPr/>
        </p:nvSpPr>
        <p:spPr>
          <a:xfrm>
            <a:off x="4522176" y="1468288"/>
            <a:ext cx="75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회원가입이 취소되었습니다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25B17-0725-4921-BA1B-89F83C9EED6C}"/>
              </a:ext>
            </a:extLst>
          </p:cNvPr>
          <p:cNvSpPr txBox="1"/>
          <p:nvPr/>
        </p:nvSpPr>
        <p:spPr>
          <a:xfrm>
            <a:off x="4533899" y="2057373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AACC26EC-E6F9-479E-AFF5-C07E4B499A4E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7A8EB-4897-41D6-BEDF-A6FD77DBB795}"/>
              </a:ext>
            </a:extLst>
          </p:cNvPr>
          <p:cNvSpPr txBox="1"/>
          <p:nvPr/>
        </p:nvSpPr>
        <p:spPr>
          <a:xfrm>
            <a:off x="484188" y="1066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6530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641837"/>
            <a:ext cx="8291146" cy="5187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647592" y="870397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249D1-B8EE-4F5D-AA29-146DBB7A7785}"/>
              </a:ext>
            </a:extLst>
          </p:cNvPr>
          <p:cNvSpPr txBox="1"/>
          <p:nvPr/>
        </p:nvSpPr>
        <p:spPr>
          <a:xfrm>
            <a:off x="4522176" y="1468288"/>
            <a:ext cx="75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회원가입이 완료되었습니다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해당 아이디로 로그인해 주세요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25B17-0725-4921-BA1B-89F83C9EED6C}"/>
              </a:ext>
            </a:extLst>
          </p:cNvPr>
          <p:cNvSpPr txBox="1"/>
          <p:nvPr/>
        </p:nvSpPr>
        <p:spPr>
          <a:xfrm>
            <a:off x="4533899" y="2057373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D6ED066-0E4A-4509-AEC7-C0DA0F125253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32CDD-1831-4F0E-8B12-91116C982627}"/>
              </a:ext>
            </a:extLst>
          </p:cNvPr>
          <p:cNvSpPr txBox="1"/>
          <p:nvPr/>
        </p:nvSpPr>
        <p:spPr>
          <a:xfrm>
            <a:off x="484188" y="1066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11846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A3A6-80D7-4DCB-B230-5BF32415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– 1. </a:t>
            </a:r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C965-7994-4243-8C60-2BE447E2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=============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비회원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관리자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아이디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0AC71F-F6BE-4857-9B03-7DE78DB7842E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8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D28F82-CACF-4955-A461-61E1F5DE712E}"/>
              </a:ext>
            </a:extLst>
          </p:cNvPr>
          <p:cNvSpPr/>
          <p:nvPr/>
        </p:nvSpPr>
        <p:spPr>
          <a:xfrm>
            <a:off x="1397977" y="641838"/>
            <a:ext cx="8291146" cy="4844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9B249-A951-4283-A3CD-D77AB6992DEC}"/>
              </a:ext>
            </a:extLst>
          </p:cNvPr>
          <p:cNvSpPr txBox="1"/>
          <p:nvPr/>
        </p:nvSpPr>
        <p:spPr>
          <a:xfrm>
            <a:off x="1477106" y="720914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==================================================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740E6-5636-4760-9CE5-64985C8FDF7F}"/>
              </a:ext>
            </a:extLst>
          </p:cNvPr>
          <p:cNvSpPr txBox="1"/>
          <p:nvPr/>
        </p:nvSpPr>
        <p:spPr>
          <a:xfrm>
            <a:off x="1477106" y="1468288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==================================================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47B27-F209-4999-B155-68A246F4F179}"/>
              </a:ext>
            </a:extLst>
          </p:cNvPr>
          <p:cNvSpPr txBox="1"/>
          <p:nvPr/>
        </p:nvSpPr>
        <p:spPr>
          <a:xfrm>
            <a:off x="1477106" y="1090246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		</a:t>
            </a:r>
            <a:r>
              <a:rPr lang="ko-KR" altLang="en-US" dirty="0">
                <a:solidFill>
                  <a:schemeClr val="bg1"/>
                </a:solidFill>
              </a:rPr>
              <a:t> 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03900-559D-4684-A9F2-D70DB4A59E11}"/>
              </a:ext>
            </a:extLst>
          </p:cNvPr>
          <p:cNvSpPr txBox="1"/>
          <p:nvPr/>
        </p:nvSpPr>
        <p:spPr>
          <a:xfrm>
            <a:off x="1477105" y="1954795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038F-9496-4840-A861-88C1828C2A66}"/>
              </a:ext>
            </a:extLst>
          </p:cNvPr>
          <p:cNvSpPr txBox="1"/>
          <p:nvPr/>
        </p:nvSpPr>
        <p:spPr>
          <a:xfrm>
            <a:off x="1477104" y="2923442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8DF27-96D1-4BE8-91B0-C7943E7273BB}"/>
              </a:ext>
            </a:extLst>
          </p:cNvPr>
          <p:cNvSpPr txBox="1"/>
          <p:nvPr/>
        </p:nvSpPr>
        <p:spPr>
          <a:xfrm>
            <a:off x="1477105" y="2441302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비회원 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556DA-BC32-485F-8B0E-78C939CB589D}"/>
              </a:ext>
            </a:extLst>
          </p:cNvPr>
          <p:cNvSpPr txBox="1"/>
          <p:nvPr/>
        </p:nvSpPr>
        <p:spPr>
          <a:xfrm>
            <a:off x="1477103" y="3371850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아이디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76951-C2E2-4B32-8CC4-8B5547DA4F6B}"/>
              </a:ext>
            </a:extLst>
          </p:cNvPr>
          <p:cNvSpPr txBox="1"/>
          <p:nvPr/>
        </p:nvSpPr>
        <p:spPr>
          <a:xfrm>
            <a:off x="1477103" y="3820258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C139E-9732-4095-AE11-CDC7A8435555}"/>
              </a:ext>
            </a:extLst>
          </p:cNvPr>
          <p:cNvSpPr txBox="1"/>
          <p:nvPr/>
        </p:nvSpPr>
        <p:spPr>
          <a:xfrm>
            <a:off x="1417759" y="4941304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 </a:t>
            </a:r>
            <a:r>
              <a:rPr lang="en-US" altLang="ko-KR" dirty="0">
                <a:solidFill>
                  <a:schemeClr val="bg1"/>
                </a:solidFill>
              </a:rPr>
              <a:t>: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9783E-D7B0-49F3-8C39-E6BEA20C490F}"/>
              </a:ext>
            </a:extLst>
          </p:cNvPr>
          <p:cNvSpPr txBox="1"/>
          <p:nvPr/>
        </p:nvSpPr>
        <p:spPr>
          <a:xfrm>
            <a:off x="1437540" y="4512652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==================================================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CD4EE-15BA-410B-B78B-028F30BF9271}"/>
              </a:ext>
            </a:extLst>
          </p:cNvPr>
          <p:cNvSpPr txBox="1"/>
          <p:nvPr/>
        </p:nvSpPr>
        <p:spPr>
          <a:xfrm>
            <a:off x="1477102" y="4236399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 Main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5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035538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9C7F8-59EE-43C0-AF20-6AE69DCC0CB6}"/>
              </a:ext>
            </a:extLst>
          </p:cNvPr>
          <p:cNvSpPr txBox="1"/>
          <p:nvPr/>
        </p:nvSpPr>
        <p:spPr>
          <a:xfrm>
            <a:off x="4533901" y="1861988"/>
            <a:ext cx="2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이름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741376" y="1264097"/>
            <a:ext cx="678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아이디 찾기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01E78-4EC5-4805-B2B7-0C032EE375FD}"/>
              </a:ext>
            </a:extLst>
          </p:cNvPr>
          <p:cNvSpPr txBox="1"/>
          <p:nvPr/>
        </p:nvSpPr>
        <p:spPr>
          <a:xfrm>
            <a:off x="4533900" y="2424710"/>
            <a:ext cx="61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주민번호</a:t>
            </a:r>
            <a:r>
              <a:rPr lang="en-US" altLang="ko-KR" dirty="0">
                <a:solidFill>
                  <a:schemeClr val="bg1"/>
                </a:solidFill>
              </a:rPr>
              <a:t>: 123456-7890123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29078-9D41-49E6-AC06-690794B65ACA}"/>
              </a:ext>
            </a:extLst>
          </p:cNvPr>
          <p:cNvSpPr txBox="1"/>
          <p:nvPr/>
        </p:nvSpPr>
        <p:spPr>
          <a:xfrm>
            <a:off x="4533900" y="2952206"/>
            <a:ext cx="41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전화번호</a:t>
            </a:r>
            <a:r>
              <a:rPr lang="en-US" altLang="ko-KR" dirty="0">
                <a:solidFill>
                  <a:schemeClr val="bg1"/>
                </a:solidFill>
              </a:rPr>
              <a:t>: 010-1234-5678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8E696C7-8E44-43A3-9FE2-20B3C8132199}"/>
              </a:ext>
            </a:extLst>
          </p:cNvPr>
          <p:cNvSpPr/>
          <p:nvPr/>
        </p:nvSpPr>
        <p:spPr>
          <a:xfrm>
            <a:off x="10341849" y="1628558"/>
            <a:ext cx="1008185" cy="371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056C7-9208-4DAE-80A4-2517E2A19524}"/>
              </a:ext>
            </a:extLst>
          </p:cNvPr>
          <p:cNvSpPr txBox="1"/>
          <p:nvPr/>
        </p:nvSpPr>
        <p:spPr>
          <a:xfrm>
            <a:off x="11068822" y="29253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정보 입력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C08894ED-8CD5-4028-BBB1-F4D62E8FFCC9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3E056-72E8-45C3-9D5E-C103DEC6BAD0}"/>
              </a:ext>
            </a:extLst>
          </p:cNvPr>
          <p:cNvSpPr txBox="1"/>
          <p:nvPr/>
        </p:nvSpPr>
        <p:spPr>
          <a:xfrm>
            <a:off x="484188" y="1066800"/>
            <a:ext cx="1968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아이디</a:t>
            </a:r>
            <a:r>
              <a:rPr lang="en-US" altLang="ko-KR" sz="2600" dirty="0"/>
              <a:t> </a:t>
            </a:r>
            <a:r>
              <a:rPr lang="ko-KR" altLang="en-US" sz="26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20973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9C7F8-59EE-43C0-AF20-6AE69DCC0CB6}"/>
              </a:ext>
            </a:extLst>
          </p:cNvPr>
          <p:cNvSpPr txBox="1"/>
          <p:nvPr/>
        </p:nvSpPr>
        <p:spPr>
          <a:xfrm>
            <a:off x="4533901" y="1973846"/>
            <a:ext cx="66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해당하는 아이디가 존재하지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741376" y="1375955"/>
            <a:ext cx="678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아이디 찾기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CBF79-870B-4E03-98DE-5B50C5608471}"/>
              </a:ext>
            </a:extLst>
          </p:cNvPr>
          <p:cNvSpPr txBox="1"/>
          <p:nvPr/>
        </p:nvSpPr>
        <p:spPr>
          <a:xfrm>
            <a:off x="4533899" y="2562931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A77DAEF-82AE-4A09-A9EF-543D80CAF1C8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아이디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CF72F-42D1-4794-A4C3-EF0BFC26D549}"/>
              </a:ext>
            </a:extLst>
          </p:cNvPr>
          <p:cNvSpPr txBox="1"/>
          <p:nvPr/>
        </p:nvSpPr>
        <p:spPr>
          <a:xfrm>
            <a:off x="484188" y="1066800"/>
            <a:ext cx="1968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아이디</a:t>
            </a:r>
            <a:r>
              <a:rPr lang="en-US" altLang="ko-KR" sz="2600" dirty="0"/>
              <a:t> </a:t>
            </a:r>
            <a:r>
              <a:rPr lang="ko-KR" altLang="en-US" sz="26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71523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9C7F8-59EE-43C0-AF20-6AE69DCC0CB6}"/>
              </a:ext>
            </a:extLst>
          </p:cNvPr>
          <p:cNvSpPr txBox="1"/>
          <p:nvPr/>
        </p:nvSpPr>
        <p:spPr>
          <a:xfrm>
            <a:off x="4533900" y="1973846"/>
            <a:ext cx="55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찾으신 아이디는 </a:t>
            </a:r>
            <a:r>
              <a:rPr lang="en-US" altLang="ko-KR" dirty="0">
                <a:solidFill>
                  <a:schemeClr val="bg1"/>
                </a:solidFill>
              </a:rPr>
              <a:t>: abcd123 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741376" y="1375955"/>
            <a:ext cx="678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아이디 찾기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A5C-A53E-4CEF-B7BF-3396EB768543}"/>
              </a:ext>
            </a:extLst>
          </p:cNvPr>
          <p:cNvSpPr txBox="1"/>
          <p:nvPr/>
        </p:nvSpPr>
        <p:spPr>
          <a:xfrm>
            <a:off x="4533899" y="2562931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779A821-36C8-4F35-AF23-BF4A945479EB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아이디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1FE88-25FC-4BD5-A5E1-34A85BC1CA1B}"/>
              </a:ext>
            </a:extLst>
          </p:cNvPr>
          <p:cNvSpPr txBox="1"/>
          <p:nvPr/>
        </p:nvSpPr>
        <p:spPr>
          <a:xfrm>
            <a:off x="484188" y="1066800"/>
            <a:ext cx="1968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아이디</a:t>
            </a:r>
            <a:r>
              <a:rPr lang="en-US" altLang="ko-KR" sz="2600" dirty="0"/>
              <a:t> </a:t>
            </a:r>
            <a:r>
              <a:rPr lang="ko-KR" altLang="en-US" sz="26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43586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9C7F8-59EE-43C0-AF20-6AE69DCC0CB6}"/>
              </a:ext>
            </a:extLst>
          </p:cNvPr>
          <p:cNvSpPr txBox="1"/>
          <p:nvPr/>
        </p:nvSpPr>
        <p:spPr>
          <a:xfrm>
            <a:off x="4533901" y="1973846"/>
            <a:ext cx="4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아이디 </a:t>
            </a:r>
            <a:r>
              <a:rPr lang="en-US" altLang="ko-KR" dirty="0">
                <a:solidFill>
                  <a:schemeClr val="bg1"/>
                </a:solidFill>
              </a:rPr>
              <a:t>:  abcd123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647592" y="1375955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A3208-4D59-4CFE-A628-42F7BB4AE836}"/>
              </a:ext>
            </a:extLst>
          </p:cNvPr>
          <p:cNvSpPr txBox="1"/>
          <p:nvPr/>
        </p:nvSpPr>
        <p:spPr>
          <a:xfrm>
            <a:off x="4533902" y="2571737"/>
            <a:ext cx="2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이름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54E16-0484-4F50-B8A9-180C40C3B7D4}"/>
              </a:ext>
            </a:extLst>
          </p:cNvPr>
          <p:cNvSpPr txBox="1"/>
          <p:nvPr/>
        </p:nvSpPr>
        <p:spPr>
          <a:xfrm>
            <a:off x="4533901" y="3134459"/>
            <a:ext cx="61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주민번호</a:t>
            </a:r>
            <a:r>
              <a:rPr lang="en-US" altLang="ko-KR" dirty="0">
                <a:solidFill>
                  <a:schemeClr val="bg1"/>
                </a:solidFill>
              </a:rPr>
              <a:t>: 123456-7890123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92EA0-FF2E-45DB-8DA9-4CE221D5D364}"/>
              </a:ext>
            </a:extLst>
          </p:cNvPr>
          <p:cNvSpPr txBox="1"/>
          <p:nvPr/>
        </p:nvSpPr>
        <p:spPr>
          <a:xfrm>
            <a:off x="4533901" y="3661955"/>
            <a:ext cx="41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전화번호</a:t>
            </a:r>
            <a:r>
              <a:rPr lang="en-US" altLang="ko-KR" dirty="0">
                <a:solidFill>
                  <a:schemeClr val="bg1"/>
                </a:solidFill>
              </a:rPr>
              <a:t>: 010-1234-5678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91ACE92-643E-4C4E-9608-73AD8052B7B4}"/>
              </a:ext>
            </a:extLst>
          </p:cNvPr>
          <p:cNvSpPr/>
          <p:nvPr/>
        </p:nvSpPr>
        <p:spPr>
          <a:xfrm>
            <a:off x="10275277" y="1648593"/>
            <a:ext cx="1008185" cy="371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A3E30-A34F-4B8A-AA5C-83B2275334B3}"/>
              </a:ext>
            </a:extLst>
          </p:cNvPr>
          <p:cNvSpPr txBox="1"/>
          <p:nvPr/>
        </p:nvSpPr>
        <p:spPr>
          <a:xfrm>
            <a:off x="11002250" y="2945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정보 입력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BB1EB301-B66B-4ED3-BD9C-F6A73314DD1E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8F76D-E6BF-4E69-8FE7-D2C417CBF12E}"/>
              </a:ext>
            </a:extLst>
          </p:cNvPr>
          <p:cNvSpPr txBox="1"/>
          <p:nvPr/>
        </p:nvSpPr>
        <p:spPr>
          <a:xfrm>
            <a:off x="484188" y="1066800"/>
            <a:ext cx="2302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비밀번호</a:t>
            </a:r>
            <a:r>
              <a:rPr lang="en-US" altLang="ko-KR" sz="2600" dirty="0"/>
              <a:t> </a:t>
            </a:r>
            <a:r>
              <a:rPr lang="ko-KR" altLang="en-US" sz="26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8439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647592" y="1375955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766E5-C8E9-4942-82D0-40878BB7A7DB}"/>
              </a:ext>
            </a:extLst>
          </p:cNvPr>
          <p:cNvSpPr txBox="1"/>
          <p:nvPr/>
        </p:nvSpPr>
        <p:spPr>
          <a:xfrm>
            <a:off x="4533901" y="1973846"/>
            <a:ext cx="66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해당하는 비밀번호가 존재하지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F599C-5C0D-4E37-804F-3832217D02A4}"/>
              </a:ext>
            </a:extLst>
          </p:cNvPr>
          <p:cNvSpPr txBox="1"/>
          <p:nvPr/>
        </p:nvSpPr>
        <p:spPr>
          <a:xfrm>
            <a:off x="4533899" y="2562931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34540338-5B39-43D9-B602-3C0D1144EE0B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비밀번호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60D46-DB6C-42F8-A531-9E1BAA40BF9F}"/>
              </a:ext>
            </a:extLst>
          </p:cNvPr>
          <p:cNvSpPr txBox="1"/>
          <p:nvPr/>
        </p:nvSpPr>
        <p:spPr>
          <a:xfrm>
            <a:off x="484188" y="1066800"/>
            <a:ext cx="2302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비밀번호</a:t>
            </a:r>
            <a:r>
              <a:rPr lang="en-US" altLang="ko-KR" sz="2600" dirty="0"/>
              <a:t> </a:t>
            </a:r>
            <a:r>
              <a:rPr lang="ko-KR" altLang="en-US" sz="26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8857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647592" y="1375955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F599C-5C0D-4E37-804F-3832217D02A4}"/>
              </a:ext>
            </a:extLst>
          </p:cNvPr>
          <p:cNvSpPr txBox="1"/>
          <p:nvPr/>
        </p:nvSpPr>
        <p:spPr>
          <a:xfrm>
            <a:off x="4533899" y="2562931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F40D2-29B4-4353-B281-C41345329482}"/>
              </a:ext>
            </a:extLst>
          </p:cNvPr>
          <p:cNvSpPr txBox="1"/>
          <p:nvPr/>
        </p:nvSpPr>
        <p:spPr>
          <a:xfrm>
            <a:off x="4533900" y="1973846"/>
            <a:ext cx="55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찾으신 비밀번호는 </a:t>
            </a:r>
            <a:r>
              <a:rPr lang="en-US" altLang="ko-KR" dirty="0">
                <a:solidFill>
                  <a:schemeClr val="bg1"/>
                </a:solidFill>
              </a:rPr>
              <a:t>: abcd123!! 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7659565C-482B-4109-99A2-B4B43B6DFF15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비밀번호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2EB3E-E7AF-4728-915E-69B782605CCD}"/>
              </a:ext>
            </a:extLst>
          </p:cNvPr>
          <p:cNvSpPr txBox="1"/>
          <p:nvPr/>
        </p:nvSpPr>
        <p:spPr>
          <a:xfrm>
            <a:off x="484188" y="1066800"/>
            <a:ext cx="2302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비밀번호</a:t>
            </a:r>
            <a:r>
              <a:rPr lang="en-US" altLang="ko-KR" sz="2600" dirty="0"/>
              <a:t> </a:t>
            </a:r>
            <a:r>
              <a:rPr lang="ko-KR" altLang="en-US" sz="26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9164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7125A-B77F-4BA9-BA96-7D258499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32D8B-64ED-4395-AAC4-42FE8EB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상품조회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배송조회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25EFF4-9E6E-4D14-B0A3-9B4ED8A845BD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4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A3A6-80D7-4DCB-B230-5BF32415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1. </a:t>
            </a:r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C965-7994-4243-8C60-2BE447E2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비회원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관리자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아이디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아이디 </a:t>
            </a:r>
            <a:r>
              <a:rPr lang="en-US" altLang="ko-KR" dirty="0"/>
              <a:t>: kimchiman55</a:t>
            </a:r>
          </a:p>
          <a:p>
            <a:pPr marL="0" indent="0">
              <a:buNone/>
            </a:pPr>
            <a:r>
              <a:rPr lang="ko-KR" altLang="en-US" dirty="0"/>
              <a:t>비밀번호 </a:t>
            </a:r>
            <a:r>
              <a:rPr lang="en-US" altLang="ko-KR" dirty="0"/>
              <a:t>: kimchi1234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5DE73E-418F-41D2-95AC-A2DCADE4FC6B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5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A3A6-80D7-4DCB-B230-5BF32415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1. </a:t>
            </a:r>
            <a:r>
              <a:rPr lang="ko-KR" altLang="en-US" dirty="0"/>
              <a:t>회원</a:t>
            </a:r>
            <a:r>
              <a:rPr lang="en-US" altLang="ko-KR" dirty="0"/>
              <a:t>(</a:t>
            </a:r>
            <a:r>
              <a:rPr lang="ko-KR" altLang="en-US" dirty="0"/>
              <a:t>로그인 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C965-7994-4243-8C60-2BE447E2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비회원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관리자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아이디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아이디 </a:t>
            </a:r>
            <a:r>
              <a:rPr lang="en-US" altLang="ko-KR" dirty="0"/>
              <a:t>: kimchiman55</a:t>
            </a:r>
          </a:p>
          <a:p>
            <a:pPr marL="0" indent="0">
              <a:buNone/>
            </a:pPr>
            <a:r>
              <a:rPr lang="ko-KR" altLang="en-US" dirty="0"/>
              <a:t>비밀번호 </a:t>
            </a:r>
            <a:r>
              <a:rPr lang="en-US" altLang="ko-KR" dirty="0"/>
              <a:t>: ramen7777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*** </a:t>
            </a:r>
            <a:r>
              <a:rPr lang="ko-KR" altLang="en-US" dirty="0"/>
              <a:t>비밀번호가 틀렸습니다 </a:t>
            </a:r>
            <a:r>
              <a:rPr lang="en-US" altLang="ko-KR" dirty="0"/>
              <a:t>***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589024D5-680F-4FA7-8A30-6BA29973955B}"/>
              </a:ext>
            </a:extLst>
          </p:cNvPr>
          <p:cNvSpPr/>
          <p:nvPr/>
        </p:nvSpPr>
        <p:spPr>
          <a:xfrm rot="10800000">
            <a:off x="4258850" y="1825625"/>
            <a:ext cx="1202498" cy="40428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3AF88-5C6F-45BD-BD8C-A508C4E43889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B3A98-9076-4500-90BE-22DCDF7F53C8}"/>
              </a:ext>
            </a:extLst>
          </p:cNvPr>
          <p:cNvSpPr txBox="1"/>
          <p:nvPr/>
        </p:nvSpPr>
        <p:spPr>
          <a:xfrm>
            <a:off x="7679184" y="3523869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유효성 검사에 실패한 경우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메뉴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재출력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7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E964F-EE86-4B6D-BD72-687B50F8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EC995-9383-476F-BAA0-7394B249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개인정보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구매내역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장바구니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상품조회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배송조회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회원탈퇴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F21300-B082-48EC-A60D-3A0F1B4F5172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0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9CE3-7182-461D-B93E-69EDC677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1. </a:t>
            </a:r>
            <a:r>
              <a:rPr lang="ko-KR" altLang="en-US" dirty="0"/>
              <a:t>개인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BDB1E-7AED-41D8-8DD3-322D2EFB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=============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개인정보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개인정보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232175-43D9-4F7F-A316-67570D01062E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9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DB7A8-34D2-48D4-AE6A-243F9C77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정보 </a:t>
            </a:r>
            <a:r>
              <a:rPr lang="en-US" altLang="ko-KR" dirty="0"/>
              <a:t>– 1. </a:t>
            </a:r>
            <a:r>
              <a:rPr lang="ko-KR" altLang="en-US" dirty="0"/>
              <a:t>개인정보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E759-D6DA-4C1E-ADDE-1BB3A1D1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ko-KR" altLang="en-US" dirty="0"/>
              <a:t>아이디 </a:t>
            </a:r>
            <a:r>
              <a:rPr lang="en-US" altLang="ko-KR" dirty="0"/>
              <a:t>: kimchiman55</a:t>
            </a:r>
          </a:p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김치열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성별 </a:t>
            </a:r>
            <a:r>
              <a:rPr lang="en-US" altLang="ko-KR" dirty="0"/>
              <a:t>: </a:t>
            </a:r>
            <a:r>
              <a:rPr lang="ko-KR" altLang="en-US" dirty="0"/>
              <a:t>남자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생년월일 </a:t>
            </a:r>
            <a:r>
              <a:rPr lang="en-US" altLang="ko-KR" dirty="0"/>
              <a:t>: 021225</a:t>
            </a:r>
          </a:p>
          <a:p>
            <a:pPr marL="0" indent="0">
              <a:buNone/>
            </a:pPr>
            <a:r>
              <a:rPr lang="ko-KR" altLang="en-US" dirty="0"/>
              <a:t>전화번호 </a:t>
            </a:r>
            <a:r>
              <a:rPr lang="en-US" altLang="ko-KR" dirty="0"/>
              <a:t>: 010-5252-3939</a:t>
            </a:r>
          </a:p>
          <a:p>
            <a:pPr marL="0" indent="0">
              <a:buNone/>
            </a:pPr>
            <a:r>
              <a:rPr lang="ko-KR" altLang="en-US" dirty="0"/>
              <a:t>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kimchipower@naver.com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서울시 서초구 서초동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en-US" altLang="ko-KR" dirty="0"/>
              <a:t>0.	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	</a:t>
            </a:r>
            <a:r>
              <a:rPr lang="ko-KR" altLang="en-US" dirty="0"/>
              <a:t>개인정보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	</a:t>
            </a:r>
            <a:r>
              <a:rPr lang="ko-KR" altLang="en-US" dirty="0"/>
              <a:t>개인정보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05B223-032A-4784-AA90-50018E678385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5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DB7A8-34D2-48D4-AE6A-243F9C77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정보 </a:t>
            </a:r>
            <a:r>
              <a:rPr lang="en-US" altLang="ko-KR" dirty="0"/>
              <a:t>– 2. </a:t>
            </a:r>
            <a:r>
              <a:rPr lang="ko-KR" altLang="en-US" dirty="0"/>
              <a:t>개인정보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E759-D6DA-4C1E-ADDE-1BB3A1D1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ko-KR" altLang="en-US" dirty="0"/>
              <a:t>아이디 </a:t>
            </a:r>
            <a:r>
              <a:rPr lang="en-US" altLang="ko-KR" dirty="0"/>
              <a:t>: kimchiman55</a:t>
            </a:r>
          </a:p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김치열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성별 </a:t>
            </a:r>
            <a:r>
              <a:rPr lang="en-US" altLang="ko-KR" dirty="0"/>
              <a:t>: </a:t>
            </a:r>
            <a:r>
              <a:rPr lang="ko-KR" altLang="en-US" dirty="0"/>
              <a:t>남자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생년월일 </a:t>
            </a:r>
            <a:r>
              <a:rPr lang="en-US" altLang="ko-KR" dirty="0"/>
              <a:t>: 021225</a:t>
            </a:r>
          </a:p>
          <a:p>
            <a:pPr marL="0" indent="0">
              <a:buNone/>
            </a:pPr>
            <a:r>
              <a:rPr lang="ko-KR" altLang="en-US" dirty="0"/>
              <a:t>전화번호 </a:t>
            </a:r>
            <a:r>
              <a:rPr lang="en-US" altLang="ko-KR" dirty="0"/>
              <a:t>: 010-5252-3939</a:t>
            </a:r>
          </a:p>
          <a:p>
            <a:pPr marL="0" indent="0">
              <a:buNone/>
            </a:pPr>
            <a:r>
              <a:rPr lang="ko-KR" altLang="en-US" dirty="0"/>
              <a:t>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kimchipower@naver.com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서울시 서초구 서초동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en-US" altLang="ko-KR" dirty="0"/>
              <a:t>1. 	</a:t>
            </a:r>
            <a:r>
              <a:rPr lang="ko-KR" altLang="en-US" dirty="0"/>
              <a:t>비밀번호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	</a:t>
            </a:r>
            <a:r>
              <a:rPr lang="ko-KR" altLang="en-US" dirty="0"/>
              <a:t>전화번호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	</a:t>
            </a:r>
            <a:r>
              <a:rPr lang="ko-KR" altLang="en-US" dirty="0"/>
              <a:t>이메일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	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ko-KR" altLang="en-US" dirty="0"/>
              <a:t>변경할 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r>
              <a:rPr lang="ko-KR" altLang="en-US" dirty="0"/>
              <a:t>기존 비밀번호 </a:t>
            </a:r>
            <a:r>
              <a:rPr lang="en-US" altLang="ko-KR" dirty="0"/>
              <a:t>: kimchi1234</a:t>
            </a:r>
          </a:p>
          <a:p>
            <a:pPr marL="0" indent="0">
              <a:buNone/>
            </a:pPr>
            <a:r>
              <a:rPr lang="ko-KR" altLang="en-US" dirty="0"/>
              <a:t>새 비밀번호 </a:t>
            </a:r>
            <a:r>
              <a:rPr lang="en-US" altLang="ko-KR" dirty="0"/>
              <a:t>: sushi1234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BDA46-A2AC-4A4B-95D3-586F0A41A6D8}"/>
              </a:ext>
            </a:extLst>
          </p:cNvPr>
          <p:cNvSpPr txBox="1"/>
          <p:nvPr/>
        </p:nvSpPr>
        <p:spPr>
          <a:xfrm>
            <a:off x="6424287" y="1690688"/>
            <a:ext cx="60970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100" dirty="0"/>
              <a:t>======================</a:t>
            </a:r>
          </a:p>
          <a:p>
            <a:pPr marL="0" indent="0">
              <a:buNone/>
            </a:pPr>
            <a:r>
              <a:rPr lang="ko-KR" altLang="en-US" sz="1100" dirty="0"/>
              <a:t>아이디 </a:t>
            </a:r>
            <a:r>
              <a:rPr lang="en-US" altLang="ko-KR" sz="1100" dirty="0"/>
              <a:t>: kimchiman55</a:t>
            </a:r>
          </a:p>
          <a:p>
            <a:pPr marL="0" indent="0">
              <a:buNone/>
            </a:pPr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김치열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성별 </a:t>
            </a:r>
            <a:r>
              <a:rPr lang="en-US" altLang="ko-KR" sz="1100" dirty="0"/>
              <a:t>: </a:t>
            </a:r>
            <a:r>
              <a:rPr lang="ko-KR" altLang="en-US" sz="1100" dirty="0"/>
              <a:t>남자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생년월일 </a:t>
            </a:r>
            <a:r>
              <a:rPr lang="en-US" altLang="ko-KR" sz="1100" dirty="0"/>
              <a:t>: 021225</a:t>
            </a:r>
          </a:p>
          <a:p>
            <a:pPr marL="0" indent="0">
              <a:buNone/>
            </a:pPr>
            <a:r>
              <a:rPr lang="ko-KR" altLang="en-US" sz="1100" dirty="0"/>
              <a:t>전화번호 </a:t>
            </a:r>
            <a:r>
              <a:rPr lang="en-US" altLang="ko-KR" sz="1100" dirty="0"/>
              <a:t>: 010-5252-3939</a:t>
            </a:r>
          </a:p>
          <a:p>
            <a:pPr marL="0" indent="0">
              <a:buNone/>
            </a:pPr>
            <a:r>
              <a:rPr lang="ko-KR" altLang="en-US" sz="1100" dirty="0"/>
              <a:t>이메일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kimchipower@naver.com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주소 </a:t>
            </a:r>
            <a:r>
              <a:rPr lang="en-US" altLang="ko-KR" sz="1100" dirty="0"/>
              <a:t>: </a:t>
            </a:r>
            <a:r>
              <a:rPr lang="ko-KR" altLang="en-US" sz="1100" dirty="0"/>
              <a:t>서울시 서초구 서초동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======================</a:t>
            </a:r>
          </a:p>
          <a:p>
            <a:pPr marL="0" indent="0">
              <a:buNone/>
            </a:pPr>
            <a:r>
              <a:rPr lang="en-US" altLang="ko-KR" sz="1100" dirty="0"/>
              <a:t>1. </a:t>
            </a:r>
            <a:r>
              <a:rPr lang="ko-KR" altLang="en-US" sz="1100" dirty="0"/>
              <a:t>비밀번호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</a:t>
            </a:r>
            <a:r>
              <a:rPr lang="ko-KR" altLang="en-US" sz="1100" dirty="0"/>
              <a:t>전화번호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</a:t>
            </a:r>
            <a:r>
              <a:rPr lang="ko-KR" altLang="en-US" sz="1100" dirty="0"/>
              <a:t>이메일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주소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======================</a:t>
            </a:r>
          </a:p>
          <a:p>
            <a:pPr marL="0" indent="0">
              <a:buNone/>
            </a:pPr>
            <a:r>
              <a:rPr lang="ko-KR" altLang="en-US" sz="1100" dirty="0"/>
              <a:t>변경할 번호 입력 </a:t>
            </a:r>
            <a:r>
              <a:rPr lang="en-US" altLang="ko-KR" sz="1100" dirty="0"/>
              <a:t>: 1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기존 비밀번호 </a:t>
            </a:r>
            <a:r>
              <a:rPr lang="en-US" altLang="ko-KR" sz="1100" dirty="0"/>
              <a:t>: kimchi1234</a:t>
            </a:r>
          </a:p>
          <a:p>
            <a:pPr marL="0" indent="0">
              <a:buNone/>
            </a:pPr>
            <a:r>
              <a:rPr lang="ko-KR" altLang="en-US" sz="1100" dirty="0"/>
              <a:t>새 비밀번호 </a:t>
            </a:r>
            <a:r>
              <a:rPr lang="en-US" altLang="ko-KR" sz="1100" dirty="0"/>
              <a:t>: sushi1234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비밀번호 변경이 완료되었습니다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======================</a:t>
            </a:r>
          </a:p>
          <a:p>
            <a:pPr marL="0" indent="0">
              <a:buNone/>
            </a:pPr>
            <a:r>
              <a:rPr lang="en-US" altLang="ko-KR" sz="1100" dirty="0"/>
              <a:t>0. 	</a:t>
            </a:r>
            <a:r>
              <a:rPr lang="ko-KR" altLang="en-US" sz="1100" dirty="0"/>
              <a:t>뒤로 가기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1. 	</a:t>
            </a:r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	</a:t>
            </a:r>
            <a:r>
              <a:rPr lang="ko-KR" altLang="en-US" sz="1100" dirty="0"/>
              <a:t>개인정보 수정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======================</a:t>
            </a:r>
          </a:p>
          <a:p>
            <a:pPr marL="0" indent="0">
              <a:buNone/>
            </a:pPr>
            <a:r>
              <a:rPr lang="ko-KR" altLang="en-US" sz="1100" dirty="0"/>
              <a:t>번호 입력 </a:t>
            </a:r>
            <a:r>
              <a:rPr lang="en-US" altLang="ko-KR" sz="1100" dirty="0"/>
              <a:t>: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AF9F5BF-5D7B-4FFF-BD66-9E66DFAF596B}"/>
              </a:ext>
            </a:extLst>
          </p:cNvPr>
          <p:cNvSpPr/>
          <p:nvPr/>
        </p:nvSpPr>
        <p:spPr>
          <a:xfrm>
            <a:off x="4202481" y="3429000"/>
            <a:ext cx="1565233" cy="316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F0A5D1-1473-4B19-960F-9A6A75F877E0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3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96900"/>
            <a:ext cx="5435600" cy="56007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br>
              <a:rPr lang="en-US" altLang="ko-KR" sz="1600" dirty="0"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🛒상품조회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Figlet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으로 이미지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 -  -  -  -  -  -  -  -  -  -  -  [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카테고리 목록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  -  -  -  -  -  -  -  -  -  -  - 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컴퓨터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키보드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마우스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5.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헤드셋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6.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핸드폰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7.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모니터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8.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데스크탑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------------------------------------------------------------------------------------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조회할 카테고리 입력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673100"/>
          </a:xfrm>
        </p:spPr>
        <p:txBody>
          <a:bodyPr/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839788" y="1066800"/>
            <a:ext cx="40543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고르기 </a:t>
            </a:r>
            <a:r>
              <a:rPr lang="en-US" altLang="ko-KR" sz="2600" dirty="0"/>
              <a:t>1</a:t>
            </a:r>
            <a:r>
              <a:rPr lang="ko-KR" altLang="en-US" sz="2600" dirty="0"/>
              <a:t>차 카테고리</a:t>
            </a:r>
          </a:p>
        </p:txBody>
      </p:sp>
    </p:spTree>
    <p:extLst>
      <p:ext uri="{BB962C8B-B14F-4D97-AF65-F5344CB8AC3E}">
        <p14:creationId xmlns:p14="http://schemas.microsoft.com/office/powerpoint/2010/main" val="246808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96900"/>
            <a:ext cx="5435600" cy="56007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br>
              <a:rPr lang="en-US" altLang="ko-KR" sz="1600" dirty="0"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상품조회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이미지 아스키아트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 -  -  -  -  -  -  -  -  -  -  -  [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카테고리 목록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  -  -  -  -  -  -  -  -  -  -  - 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1. SAMSUNG	2. MAC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3. LG 		4. MSI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5. ASUS		6. Lenovo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------------------------------------------------------------------------------------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조회할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차 카테고리를 입력하세요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 	         (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: 0)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673100"/>
          </a:xfrm>
        </p:spPr>
        <p:txBody>
          <a:bodyPr/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- </a:t>
            </a:r>
            <a:r>
              <a:rPr lang="ko-KR" altLang="en-US" sz="1600" dirty="0"/>
              <a:t>제조사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839788" y="1066800"/>
            <a:ext cx="40543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고르기 </a:t>
            </a:r>
            <a:r>
              <a:rPr lang="en-US" altLang="ko-KR" sz="2600" dirty="0"/>
              <a:t>2</a:t>
            </a:r>
            <a:r>
              <a:rPr lang="ko-KR" altLang="en-US" sz="2600" dirty="0"/>
              <a:t>차 카테고리</a:t>
            </a:r>
          </a:p>
        </p:txBody>
      </p:sp>
    </p:spTree>
    <p:extLst>
      <p:ext uri="{BB962C8B-B14F-4D97-AF65-F5344CB8AC3E}">
        <p14:creationId xmlns:p14="http://schemas.microsoft.com/office/powerpoint/2010/main" val="11003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0"/>
            <a:ext cx="7518400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상품조회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SAMSUNG] 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SAMSUNG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아스키아트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│ 이번 달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인기 💎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TOP 5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│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2021 - 10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월의 인기 상품입니다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순위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별점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#2	Galaxy Book Pro	4.87 / 5		 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#3	Galaxy Book Pro	4.87 / 5		 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                                       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   전체 상품 목록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등록순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번호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별점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인기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(#1)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5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(#4)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(#2)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---------------------------------------------------------------------------------------------------------------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인기순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최저가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최고가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상세 조회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원하시는 탐색 메뉴를 입력하세요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	      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1430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3869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카테고리 모든 목록</a:t>
            </a:r>
          </a:p>
        </p:txBody>
      </p:sp>
    </p:spTree>
    <p:extLst>
      <p:ext uri="{BB962C8B-B14F-4D97-AF65-F5344CB8AC3E}">
        <p14:creationId xmlns:p14="http://schemas.microsoft.com/office/powerpoint/2010/main" val="50909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029" y="0"/>
            <a:ext cx="7590971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600" dirty="0"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상품조회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SAMSUNG] 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SAMSUNG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아스키아트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제품의 카테고리에 저장된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‘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제조사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+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물품종류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’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아스키아트 출력하기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│ 이번 달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인기 💎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TOP 5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│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2021 - 10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월의 인기 상품입니다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순위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별점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#2	Galaxy Book Pro	4.87 / 5		 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#3	Galaxy Book Pro	4.87 / 5		 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                                       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   전체 상품 목록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인기순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번호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별점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인기🔍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(#1)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(#2)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(#3)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…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5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…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…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(#n)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---------------------------------------------------------------------------------------------------------------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인기순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최저가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최고가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상세 조회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원하시는 탐색 메뉴를 입력하세요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	      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1. </a:t>
            </a:r>
            <a:r>
              <a:rPr lang="ko-KR" altLang="en-US" dirty="0" err="1"/>
              <a:t>인기순</a:t>
            </a:r>
            <a:r>
              <a:rPr lang="en-US" altLang="ko-KR" dirty="0"/>
              <a:t>, 2. </a:t>
            </a:r>
            <a:r>
              <a:rPr lang="ko-KR" altLang="en-US" dirty="0"/>
              <a:t>최저가</a:t>
            </a:r>
            <a:r>
              <a:rPr lang="en-US" altLang="ko-KR" dirty="0"/>
              <a:t>, 3. </a:t>
            </a:r>
            <a:r>
              <a:rPr lang="ko-KR" altLang="en-US" dirty="0"/>
              <a:t>최고가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3869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카테고리 정렬 목록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AE7A22C-150A-4268-949F-AA5788A624A9}"/>
              </a:ext>
            </a:extLst>
          </p:cNvPr>
          <p:cNvSpPr txBox="1">
            <a:spLocks/>
          </p:cNvSpPr>
          <p:nvPr/>
        </p:nvSpPr>
        <p:spPr>
          <a:xfrm>
            <a:off x="484188" y="4025900"/>
            <a:ext cx="3932237" cy="196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특이사항</a:t>
            </a:r>
            <a:r>
              <a:rPr lang="en-US" altLang="ko-KR" dirty="0"/>
              <a:t>: </a:t>
            </a:r>
            <a:r>
              <a:rPr lang="ko-KR" altLang="en-US" dirty="0"/>
              <a:t>정렬 순서에 따라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🔍</a:t>
            </a:r>
            <a:r>
              <a:rPr lang="ko-KR" altLang="en-US" dirty="0"/>
              <a:t>를 옆에 붙임</a:t>
            </a:r>
          </a:p>
        </p:txBody>
      </p:sp>
    </p:spTree>
    <p:extLst>
      <p:ext uri="{BB962C8B-B14F-4D97-AF65-F5344CB8AC3E}">
        <p14:creationId xmlns:p14="http://schemas.microsoft.com/office/powerpoint/2010/main" val="27666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D28F82-CACF-4955-A461-61E1F5DE712E}"/>
              </a:ext>
            </a:extLst>
          </p:cNvPr>
          <p:cNvSpPr/>
          <p:nvPr/>
        </p:nvSpPr>
        <p:spPr>
          <a:xfrm>
            <a:off x="1397977" y="641838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9B249-A951-4283-A3CD-D77AB6992DEC}"/>
              </a:ext>
            </a:extLst>
          </p:cNvPr>
          <p:cNvSpPr txBox="1"/>
          <p:nvPr/>
        </p:nvSpPr>
        <p:spPr>
          <a:xfrm>
            <a:off x="1477106" y="720914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==================================================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740E6-5636-4760-9CE5-64985C8FDF7F}"/>
              </a:ext>
            </a:extLst>
          </p:cNvPr>
          <p:cNvSpPr txBox="1"/>
          <p:nvPr/>
        </p:nvSpPr>
        <p:spPr>
          <a:xfrm>
            <a:off x="1477106" y="1468288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==================================================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47B27-F209-4999-B155-68A246F4F179}"/>
              </a:ext>
            </a:extLst>
          </p:cNvPr>
          <p:cNvSpPr txBox="1"/>
          <p:nvPr/>
        </p:nvSpPr>
        <p:spPr>
          <a:xfrm>
            <a:off x="1477106" y="1090246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		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03900-559D-4684-A9F2-D70DB4A59E11}"/>
              </a:ext>
            </a:extLst>
          </p:cNvPr>
          <p:cNvSpPr txBox="1"/>
          <p:nvPr/>
        </p:nvSpPr>
        <p:spPr>
          <a:xfrm>
            <a:off x="1477105" y="1954795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038F-9496-4840-A861-88C1828C2A66}"/>
              </a:ext>
            </a:extLst>
          </p:cNvPr>
          <p:cNvSpPr txBox="1"/>
          <p:nvPr/>
        </p:nvSpPr>
        <p:spPr>
          <a:xfrm>
            <a:off x="1477104" y="2923442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상품조회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8DF27-96D1-4BE8-91B0-C7943E7273BB}"/>
              </a:ext>
            </a:extLst>
          </p:cNvPr>
          <p:cNvSpPr txBox="1"/>
          <p:nvPr/>
        </p:nvSpPr>
        <p:spPr>
          <a:xfrm>
            <a:off x="1477105" y="2441302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556DA-BC32-485F-8B0E-78C939CB589D}"/>
              </a:ext>
            </a:extLst>
          </p:cNvPr>
          <p:cNvSpPr txBox="1"/>
          <p:nvPr/>
        </p:nvSpPr>
        <p:spPr>
          <a:xfrm>
            <a:off x="1477103" y="3371850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배송조회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76951-C2E2-4B32-8CC4-8B5547DA4F6B}"/>
              </a:ext>
            </a:extLst>
          </p:cNvPr>
          <p:cNvSpPr txBox="1"/>
          <p:nvPr/>
        </p:nvSpPr>
        <p:spPr>
          <a:xfrm>
            <a:off x="1477103" y="3820258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 </a:t>
            </a:r>
            <a:r>
              <a:rPr lang="ko-KR" altLang="en-US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C139E-9732-4095-AE11-CDC7A8435555}"/>
              </a:ext>
            </a:extLst>
          </p:cNvPr>
          <p:cNvSpPr txBox="1"/>
          <p:nvPr/>
        </p:nvSpPr>
        <p:spPr>
          <a:xfrm>
            <a:off x="1477103" y="4512652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 </a:t>
            </a:r>
            <a:r>
              <a:rPr lang="en-US" altLang="ko-KR" dirty="0">
                <a:solidFill>
                  <a:schemeClr val="bg1"/>
                </a:solidFill>
              </a:rPr>
              <a:t>: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9783E-D7B0-49F3-8C39-E6BEA20C490F}"/>
              </a:ext>
            </a:extLst>
          </p:cNvPr>
          <p:cNvSpPr txBox="1"/>
          <p:nvPr/>
        </p:nvSpPr>
        <p:spPr>
          <a:xfrm>
            <a:off x="1477103" y="4162479"/>
            <a:ext cx="82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==================================================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7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0"/>
            <a:ext cx="7581900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600" dirty="0"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상품조회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SAMSUNG] 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SAMSUNG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아스키아트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제품의 카테고리에 저장된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‘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제조사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+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물품종류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’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아스키아트 출력하기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│ 이번 달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인기 💎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TOP 5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│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2021 - 10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월의 인기 상품입니다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순위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별점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#2	Galaxy Book Pro	4.87 / 5		 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#3	Galaxy Book Pro	4.87 / 5		 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                                       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   전체 상품 목록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인기순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번호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별점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 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		『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인기🔍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』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(#1)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(#2)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(#3)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…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	Galaxy Book Pro	4.87 / 5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1,660,000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(#n)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---------------------------------------------------------------------------------------------------------------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인기순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최저가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정렬하기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최고가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상세 조회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원하시는 탐색 메뉴를 입력하세요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	      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위 목록에서 상세조회를 원하는 모델의 번호를 입력하세요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2</a:t>
            </a: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</a:t>
            </a:r>
            <a:r>
              <a:rPr lang="ko-KR" altLang="en-US" dirty="0"/>
              <a:t>상세조회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34195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상세조회를 위한</a:t>
            </a:r>
            <a:endParaRPr lang="en-US" altLang="ko-KR" sz="2600" dirty="0"/>
          </a:p>
          <a:p>
            <a:r>
              <a:rPr lang="ko-KR" altLang="en-US" sz="2600" dirty="0"/>
              <a:t>상품 번호 입력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AE7A22C-150A-4268-949F-AA5788A624A9}"/>
              </a:ext>
            </a:extLst>
          </p:cNvPr>
          <p:cNvSpPr txBox="1">
            <a:spLocks/>
          </p:cNvSpPr>
          <p:nvPr/>
        </p:nvSpPr>
        <p:spPr>
          <a:xfrm>
            <a:off x="484188" y="4025900"/>
            <a:ext cx="3932237" cy="196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특이사항</a:t>
            </a:r>
            <a:r>
              <a:rPr lang="en-US" altLang="ko-KR" dirty="0"/>
              <a:t>: </a:t>
            </a:r>
            <a:r>
              <a:rPr lang="ko-KR" altLang="en-US" dirty="0"/>
              <a:t>먼저 탐색메뉴에서 </a:t>
            </a:r>
            <a:r>
              <a:rPr lang="en-US" altLang="ko-KR" dirty="0"/>
              <a:t>4 </a:t>
            </a:r>
            <a:r>
              <a:rPr lang="ko-KR" altLang="en-US" dirty="0"/>
              <a:t>상세조회를 클릭했을 경우</a:t>
            </a:r>
            <a:r>
              <a:rPr lang="en-US" altLang="ko-KR" dirty="0"/>
              <a:t>, </a:t>
            </a:r>
            <a:r>
              <a:rPr lang="ko-KR" altLang="en-US" dirty="0"/>
              <a:t>한 줄의 텍스트를 호출하고 모델의 번호를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30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86" y="0"/>
            <a:ext cx="7532914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600" dirty="0"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상품조회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 SAMSUNG] 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SAMSUNG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노트북 아스키아트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제품의 카테고리에 저장된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‘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제조사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+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물품종류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’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아스키아트 출력하기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                                        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📋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Galaxy Book Pro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상세보기   📋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━━━━━┬━━━━━━━━━━━━━━━━━━━━━━━━━━━━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운영체계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Windows 11 Home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프로세서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Intel® Core™ i7-1165G7 Processor (2.8 GHz up to 4.7 GHz, 12 MB L3 Cache)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메모리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16 GB LPDDR4x Memory (On BD 16 GB)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저장장치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512 GB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SSD,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총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SSD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슬롯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: 2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디스플레이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39.6 cm FHD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광시야각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LED Display (1920 x 1080)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그래픽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NVIDIA® GeForce® MX450 Graphics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….		….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━━━━━╊━━━━━━━━━━━━━━━━━━━━━━━━━━━━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━━━━━┵━━━━━━━━━━━━━━━━━━━━━━━━━━━━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------------------------------------------------------[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메뉴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]-------------------------------------------------------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주문하기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장바구니 추가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3.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문의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원하시는 메뉴를 입력하세요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2</a:t>
            </a: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</a:t>
            </a:r>
            <a:r>
              <a:rPr lang="ko-KR" altLang="en-US" dirty="0"/>
              <a:t>상세조회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2302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상세조회</a:t>
            </a:r>
          </a:p>
        </p:txBody>
      </p:sp>
    </p:spTree>
    <p:extLst>
      <p:ext uri="{BB962C8B-B14F-4D97-AF65-F5344CB8AC3E}">
        <p14:creationId xmlns:p14="http://schemas.microsoft.com/office/powerpoint/2010/main" val="368899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0" y="1"/>
            <a:ext cx="7048500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000" dirty="0"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구매하기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--------------------------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 관련 이미지 아스키아트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쇼핑카트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,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계산대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등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                                             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⌨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주문서 작성하기   ⌨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━━━━━┬━━━━━━━━━━━━━━━━━━━━━━━┬━━━━┬━━━━━━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상품번호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수량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#01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1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#02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2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━━━━━┺━━━━━━━━━━━━━━━━━━━━━━━┺━━━━┺━━━━━━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━━━━━━━━┬━━━━━━━━━━━━━━━━━━━━━━━━━━━━━━━━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수량 총합📃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총 결제금액💰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━━━━━━━━╉━━━━━━━━━━━━━━━━━━━━━━━━━━━━━━━━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7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	7,000,000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━━━━━━━┺━━━━━━━━━━━━━━━━━━━━━━━━━━━━━━━━━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※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배송정보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※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━━━━━━╉━━━━━━━━━━━━━━━━━━━━━━━━━━━━━━━━━━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…	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━━━━━━┺━━━━━━━━━━━━━━━━━━━━━━━━━━━━━━━━━━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------------------------------------------------[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배송 정보를 입력하세요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]-------------------------------------------------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이름을 입력하세요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이름을 입력하세요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이름을 입력하세요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4)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결제방법을 입력하세요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/  2.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무통장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/  3.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핸드폰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5)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위 배송정보로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주문하시겠습니까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? 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취소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   1.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확인완료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endParaRPr lang="ko-KR" altLang="en-US" sz="10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</a:t>
            </a:r>
            <a:r>
              <a:rPr lang="ko-KR" altLang="en-US" dirty="0"/>
              <a:t>상세조회 </a:t>
            </a:r>
            <a:r>
              <a:rPr lang="en-US" altLang="ko-KR" dirty="0"/>
              <a:t>– </a:t>
            </a:r>
            <a:r>
              <a:rPr lang="ko-KR" altLang="en-US" dirty="0"/>
              <a:t>주문하기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2302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주문하기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AE7A22C-150A-4268-949F-AA5788A624A9}"/>
              </a:ext>
            </a:extLst>
          </p:cNvPr>
          <p:cNvSpPr txBox="1">
            <a:spLocks/>
          </p:cNvSpPr>
          <p:nvPr/>
        </p:nvSpPr>
        <p:spPr>
          <a:xfrm>
            <a:off x="484188" y="4025900"/>
            <a:ext cx="3932237" cy="196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특이사항</a:t>
            </a:r>
            <a:r>
              <a:rPr lang="en-US" altLang="ko-KR" dirty="0"/>
              <a:t>: </a:t>
            </a:r>
            <a:r>
              <a:rPr lang="ko-KR" altLang="en-US" dirty="0"/>
              <a:t>배송정보를 다 입력하면 배송 정보가 업데이트 되며 확인 메시지 출력</a:t>
            </a:r>
            <a:r>
              <a:rPr lang="en-US" altLang="ko-KR" dirty="0"/>
              <a:t>, </a:t>
            </a:r>
            <a:r>
              <a:rPr lang="ko-KR" altLang="en-US" dirty="0"/>
              <a:t>고르기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960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086" y="1"/>
            <a:ext cx="6516914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000" dirty="0"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구매하기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-------------------------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 관련 이미지 아스키아트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쇼핑카트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,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계산대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등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                                             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⌨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주문서 작성하기   ⌨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─ ─ ─ ─ ─ ─ ─ ─ ─ ─ ─ ─ ─ ─ ─ ─ ─ ─ ─ ─ ─ ─ ─ ─ ─ ─ ─ ─ ─ ─ ─ ─ ─ ─ ─ ─ ─ ─ ─ ─ ─ ─ ─ ─ ─ ─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━━━━━┬━━━━━━━━━━━━━━━━━━━━━━━┬━━━━┬━━━━━━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상품번호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      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수량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#01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         1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#02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         2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━━━━━┺━━━━━━━━━━━━━━━━━━━━━━━┺━━━━┺━━━━━━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━━━━━━━━┬━━━━━━━━━━━━━━━━━━━━━━━━━━━━━━━━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수량 총합📃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	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총 결제금액💰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━━━━━━━━╉━━━━━━━━━━━━━━━━━━━━━━━━━━━━━━━━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7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		7,000,000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━━━━━━━┺━━━━━━━━━━━━━━━━━━━━━━━━━━━━━━━━━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※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배송정보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※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━━━━━━╉━━━━━━━━━━━━━━━━━━━━━━━━━━━━━━━━━━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…	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━━━━━━┺━━━━━━━━━━━━━━━━━━━━━━━━━━━━━━━━━━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※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결제정보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–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카드결제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※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카드번호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━━━━━━╉━━━━━━━━━━━━━━━━━━━━━━━━━━━━━━━━━━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…	  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━━━━━━┺━━━━━━━━━━━━━━━━━━━━━━━━━━━━━━━━━━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------------------------------------------------[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결제 정보를 입력하세요 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]-------------------------------------------------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1)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 번호를 입력하세요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2)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 비밀번호를 입력하세요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이름을 입력하세요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김연중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5)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위 결제 정보로 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결제하시겠습니까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?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취소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0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뒤로가기</a:t>
            </a: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   1.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확인완료</a:t>
            </a:r>
            <a:b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1</a:t>
            </a:r>
            <a:endParaRPr lang="ko-KR" altLang="en-US" sz="10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1847850"/>
            <a:ext cx="4203926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</a:t>
            </a:r>
            <a:r>
              <a:rPr lang="ko-KR" altLang="en-US" dirty="0"/>
              <a:t>상세조회 </a:t>
            </a:r>
            <a:r>
              <a:rPr lang="en-US" altLang="ko-KR" dirty="0"/>
              <a:t>– </a:t>
            </a:r>
            <a:r>
              <a:rPr lang="ko-KR" altLang="en-US" dirty="0"/>
              <a:t>주문하기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24192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상품 결제하기 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AE7A22C-150A-4268-949F-AA5788A624A9}"/>
              </a:ext>
            </a:extLst>
          </p:cNvPr>
          <p:cNvSpPr txBox="1">
            <a:spLocks/>
          </p:cNvSpPr>
          <p:nvPr/>
        </p:nvSpPr>
        <p:spPr>
          <a:xfrm>
            <a:off x="484189" y="4025900"/>
            <a:ext cx="4436154" cy="196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특이사항</a:t>
            </a:r>
            <a:r>
              <a:rPr lang="en-US" altLang="ko-KR" dirty="0"/>
              <a:t>: </a:t>
            </a:r>
            <a:r>
              <a:rPr lang="ko-KR" altLang="en-US" dirty="0"/>
              <a:t>모든 필요한 값을 입력 후</a:t>
            </a:r>
            <a:r>
              <a:rPr lang="en-US" altLang="ko-KR" dirty="0"/>
              <a:t>, </a:t>
            </a:r>
            <a:r>
              <a:rPr lang="ko-KR" altLang="en-US" dirty="0"/>
              <a:t>전체 작성 목록을 출력하고 결제 확인을 확정하는지 검토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116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86" y="0"/>
            <a:ext cx="6821714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‘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 완료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’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아스키아트 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🎁  주문 상품 확인하기 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━━━━━┬━━━━━━━━━━━━━━━━━━━━━━━┬━━━━┬━━━━━━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	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수량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#01	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1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━━━━━┺━━━━━━━━━━━━━━━━━━━━━━━┺━━━━┺━━━━━━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━━━━━━━━┬━━━━━━━━━━━━━━━━━━━━━━━━━━━━━━━━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수량 총합📃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	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총 결제금액💰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━━━━━━━━╉━━━━━━━━━━━━━━━━━━━━━━━━━━━━━━━━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7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		7,000,000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━━━━━━━┺━━━━━━━━━━━━━━━━━━━━━━━━━━━━━━━━━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🚚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배송 정보 확인하기   🚚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구매자 이름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━━━━━━╉━━━━━━━━━━━━━━━━━━━━━━━━━━━━━━━━━━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배송지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━━━━━━╉━━━━━━━━━━━━━━━━━━━━━━━━━━━━━━━━━━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━━━━━━┺━━━━━━━━━━━━━━━━━━━━━━━━━━━━━━━━━━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💰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결제 정보 확인하기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 결제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)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💰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카드번호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━━━━━━╉━━━━━━━━━━━━━━━━━━━━━━━━━━━━━━━━━━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…	  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━━━━━━┺━━━━━━━━━━━━━━━━━━━━━━━━━━━━━━━━━━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을 누르면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‘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회원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메인화면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’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으로 돌아갑니다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0</a:t>
            </a: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endParaRPr lang="ko-KR" altLang="en-US" sz="12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</a:t>
            </a:r>
            <a:r>
              <a:rPr lang="ko-KR" altLang="en-US" dirty="0"/>
              <a:t>상세조회 </a:t>
            </a:r>
            <a:r>
              <a:rPr lang="en-US" altLang="ko-KR" dirty="0"/>
              <a:t>– </a:t>
            </a:r>
            <a:r>
              <a:rPr lang="ko-KR" altLang="en-US" dirty="0"/>
              <a:t>주문하기 </a:t>
            </a:r>
            <a:r>
              <a:rPr lang="en-US" altLang="ko-KR" dirty="0"/>
              <a:t>– </a:t>
            </a:r>
            <a:r>
              <a:rPr lang="ko-KR" altLang="en-US" dirty="0"/>
              <a:t>결제하기 </a:t>
            </a:r>
            <a:r>
              <a:rPr lang="en-US" altLang="ko-KR" dirty="0"/>
              <a:t>– </a:t>
            </a:r>
            <a:r>
              <a:rPr lang="ko-KR" altLang="en-US" dirty="0"/>
              <a:t>구매확정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2752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구매 확정 페이지</a:t>
            </a:r>
          </a:p>
        </p:txBody>
      </p:sp>
    </p:spTree>
    <p:extLst>
      <p:ext uri="{BB962C8B-B14F-4D97-AF65-F5344CB8AC3E}">
        <p14:creationId xmlns:p14="http://schemas.microsoft.com/office/powerpoint/2010/main" val="924549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57D-3863-49A4-8565-A4704C02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557" y="0"/>
            <a:ext cx="7498443" cy="68580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br>
              <a:rPr lang="en-US" altLang="ko-KR" sz="1600" dirty="0"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----------------------------- [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주문서 확인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] --------------------------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장바구니 관련 이미지 아스키아트 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━━━━━━━━━━━━━━━━━━━━━━━━━━━━━━━━━━━━━━━━━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🛒  장바구니  🛒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━━━━━┬━━━━━━━━━━━━━━━━━━━━━━━┬━━━━┬━━━━━━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상품번호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모델명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수량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가격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#01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1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#02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2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#03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1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1,650,000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#04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</a:t>
            </a:r>
            <a:r>
              <a:rPr lang="ko-KR" altLang="en-US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갤럭시북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39.6 cm Core™ i7 / 512 GB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  <a:latin typeface="conso"/>
              </a:rPr>
              <a:t>NVMe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SSD		1,650,000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━━━━━╉━━━━━━━━━━━━━━━━━━━━━━━╉━━━━╉━━━━━━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━━━━━┺━━━━━━━━━━━━━━━━━━━━━━━┺━━━━┺━━━━━━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━━━━━━━━┬━━━━━━━━━━━━━━━━━━━━━━━━━━━━━━━━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수량 총합📃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  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   		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총 상품금액💰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━━━━━━━━╉━━━━━━━━━━━━━━━━━━━━━━━━━━━━━━━━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7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				7,000,000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원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━━━━━━━━┺━━━━━━━━━━━━━━━━━━━━━━━━━━━━━━━━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0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을 누르면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‘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상품 상세보기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’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로 돌아갑니다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.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  <a:t>&gt; 0</a:t>
            </a: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conso"/>
              </a:rPr>
            </a:br>
            <a:endParaRPr lang="ko-KR" altLang="en-US" sz="1600" dirty="0">
              <a:latin typeface="conso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7006-DD2A-4D19-AC04-683B1809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188" y="2057400"/>
            <a:ext cx="3932237" cy="19685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– </a:t>
            </a:r>
            <a:r>
              <a:rPr lang="ko-KR" altLang="en-US" sz="1600" dirty="0"/>
              <a:t>회원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아이디입력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비밀번호입력 </a:t>
            </a:r>
            <a:r>
              <a:rPr lang="en-US" altLang="ko-KR" sz="1600" dirty="0"/>
              <a:t>– </a:t>
            </a:r>
            <a:r>
              <a:rPr lang="ko-KR" altLang="en-US" sz="1600" dirty="0"/>
              <a:t>상품조회 </a:t>
            </a:r>
            <a:r>
              <a:rPr lang="en-US" altLang="ko-KR" sz="1600" dirty="0"/>
              <a:t>– </a:t>
            </a:r>
            <a:r>
              <a:rPr lang="ko-KR" altLang="en-US" sz="1600" dirty="0"/>
              <a:t>노트북 </a:t>
            </a:r>
            <a:r>
              <a:rPr lang="en-US" altLang="ko-KR" sz="1600" dirty="0"/>
              <a:t>– </a:t>
            </a:r>
            <a:r>
              <a:rPr lang="ko-KR" altLang="en-US" dirty="0"/>
              <a:t>제조사 </a:t>
            </a:r>
            <a:r>
              <a:rPr lang="en-US" altLang="ko-KR" dirty="0"/>
              <a:t>– </a:t>
            </a:r>
            <a:r>
              <a:rPr lang="ko-KR" altLang="en-US" dirty="0"/>
              <a:t>전체 카테고리 목록 </a:t>
            </a:r>
            <a:r>
              <a:rPr lang="en-US" altLang="ko-KR" dirty="0"/>
              <a:t>– </a:t>
            </a:r>
            <a:r>
              <a:rPr lang="ko-KR" altLang="en-US" dirty="0"/>
              <a:t>상세조회 </a:t>
            </a:r>
            <a:r>
              <a:rPr lang="en-US" altLang="ko-KR" dirty="0"/>
              <a:t>– </a:t>
            </a:r>
            <a:r>
              <a:rPr lang="ko-KR" altLang="en-US" dirty="0"/>
              <a:t>장바구니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D2976-B436-49CE-A77C-32CBFCD125AB}"/>
              </a:ext>
            </a:extLst>
          </p:cNvPr>
          <p:cNvSpPr txBox="1"/>
          <p:nvPr/>
        </p:nvSpPr>
        <p:spPr>
          <a:xfrm>
            <a:off x="484188" y="1066800"/>
            <a:ext cx="2302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장바구니 추가</a:t>
            </a:r>
          </a:p>
        </p:txBody>
      </p:sp>
    </p:spTree>
    <p:extLst>
      <p:ext uri="{BB962C8B-B14F-4D97-AF65-F5344CB8AC3E}">
        <p14:creationId xmlns:p14="http://schemas.microsoft.com/office/powerpoint/2010/main" val="424632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70CB-B56A-4589-8ED0-C0B7005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2. </a:t>
            </a:r>
            <a:r>
              <a:rPr lang="ko-KR" altLang="en-US" dirty="0"/>
              <a:t>구매 내역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2590B-39A4-49B9-A0A9-6C795A95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주문일자</a:t>
            </a:r>
            <a:r>
              <a:rPr lang="en-US" altLang="ko-KR" dirty="0"/>
              <a:t>]		[</a:t>
            </a:r>
            <a:r>
              <a:rPr lang="ko-KR" altLang="en-US" dirty="0"/>
              <a:t>주문번호</a:t>
            </a:r>
            <a:r>
              <a:rPr lang="en-US" altLang="ko-KR" dirty="0"/>
              <a:t>]			[</a:t>
            </a:r>
            <a:r>
              <a:rPr lang="ko-KR" altLang="en-US" dirty="0"/>
              <a:t>상품명</a:t>
            </a:r>
            <a:r>
              <a:rPr lang="en-US" altLang="ko-KR" dirty="0"/>
              <a:t>]			[</a:t>
            </a:r>
            <a:r>
              <a:rPr lang="ko-KR" altLang="en-US" dirty="0"/>
              <a:t>수량</a:t>
            </a:r>
            <a:r>
              <a:rPr lang="en-US" altLang="ko-KR" dirty="0"/>
              <a:t>]	[</a:t>
            </a:r>
            <a:r>
              <a:rPr lang="ko-KR" altLang="en-US" dirty="0"/>
              <a:t>상품금액</a:t>
            </a:r>
            <a:r>
              <a:rPr lang="en-US" altLang="ko-KR" dirty="0"/>
              <a:t>]	   [</a:t>
            </a:r>
            <a:r>
              <a:rPr lang="ko-KR" altLang="en-US" dirty="0"/>
              <a:t>배송현황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2020.3.14		Y0212234		LG 17U70P-FA70K			   1	1,235,900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2020.8.16		Y0223345		LG 27GN650 144			   1	1,745,000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2020.11.11		K3656566		Apple </a:t>
            </a:r>
            <a:r>
              <a:rPr lang="ko-KR" altLang="en-US" dirty="0"/>
              <a:t>아이패드 </a:t>
            </a:r>
            <a:r>
              <a:rPr lang="en-US" altLang="ko-KR" dirty="0"/>
              <a:t>4</a:t>
            </a:r>
            <a:r>
              <a:rPr lang="ko-KR" altLang="en-US" dirty="0"/>
              <a:t>세대 </a:t>
            </a:r>
            <a:r>
              <a:rPr lang="en-US" altLang="ko-KR" dirty="0"/>
              <a:t>WIFI 64G		   3	2,070,000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2020.12.23		T5787899		</a:t>
            </a:r>
            <a:r>
              <a:rPr lang="ko-KR" altLang="en-US" dirty="0"/>
              <a:t>삼성 </a:t>
            </a:r>
            <a:r>
              <a:rPr lang="ko-KR" altLang="en-US" dirty="0" err="1"/>
              <a:t>갤럭시북</a:t>
            </a:r>
            <a:r>
              <a:rPr lang="ko-KR" altLang="en-US" dirty="0"/>
              <a:t> </a:t>
            </a:r>
            <a:r>
              <a:rPr lang="en-US" altLang="ko-KR" dirty="0"/>
              <a:t>NT750XDZ-A51A		   1	  835,780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2021.2.5		T6388875		</a:t>
            </a:r>
            <a:r>
              <a:rPr lang="ko-KR" altLang="en-US" dirty="0"/>
              <a:t>삼성 </a:t>
            </a:r>
            <a:r>
              <a:rPr lang="ko-KR" altLang="en-US" dirty="0" err="1"/>
              <a:t>갤럭시북</a:t>
            </a:r>
            <a:r>
              <a:rPr lang="ko-KR" altLang="en-US" dirty="0"/>
              <a:t> </a:t>
            </a:r>
            <a:r>
              <a:rPr lang="en-US" altLang="ko-KR" dirty="0"/>
              <a:t>NT950XDX-G51A	 	   2           1,567,600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2021.9.17		A2343431		</a:t>
            </a:r>
            <a:r>
              <a:rPr lang="ko-KR" altLang="en-US" dirty="0" err="1"/>
              <a:t>로지텍</a:t>
            </a:r>
            <a:r>
              <a:rPr lang="en-US" altLang="ko-KR" dirty="0"/>
              <a:t>G</a:t>
            </a:r>
            <a:r>
              <a:rPr lang="ko-KR" altLang="en-US" dirty="0"/>
              <a:t> </a:t>
            </a:r>
            <a:r>
              <a:rPr lang="en-US" altLang="ko-KR" dirty="0"/>
              <a:t>G102</a:t>
            </a:r>
            <a:r>
              <a:rPr lang="ko-KR" altLang="en-US" dirty="0"/>
              <a:t> 마우스</a:t>
            </a:r>
            <a:r>
              <a:rPr lang="en-US" altLang="ko-KR" dirty="0"/>
              <a:t>		  	   5	    90,300	    </a:t>
            </a:r>
            <a:r>
              <a:rPr lang="ko-KR" altLang="en-US" dirty="0"/>
              <a:t>배송완료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2021.9.21		B3456565		RAZER </a:t>
            </a:r>
            <a:r>
              <a:rPr lang="en-US" altLang="ko-KR" dirty="0" err="1"/>
              <a:t>Blackwidow</a:t>
            </a:r>
            <a:r>
              <a:rPr lang="en-US" altLang="ko-KR" dirty="0"/>
              <a:t> </a:t>
            </a:r>
            <a:r>
              <a:rPr lang="ko-KR" altLang="en-US" dirty="0"/>
              <a:t>키보드</a:t>
            </a:r>
            <a:r>
              <a:rPr lang="en-US" altLang="ko-KR" dirty="0"/>
              <a:t>	   	   4             756,000	     </a:t>
            </a:r>
            <a:r>
              <a:rPr lang="ko-KR" altLang="en-US" dirty="0" err="1"/>
              <a:t>배송중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상세조회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AED2C2-5CB2-47C2-AB78-35D2B60AA2BA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53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70CB-B56A-4589-8ED0-C0B7005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 내역 </a:t>
            </a:r>
            <a:r>
              <a:rPr lang="en-US" altLang="ko-KR" dirty="0"/>
              <a:t>– </a:t>
            </a:r>
            <a:r>
              <a:rPr lang="ko-KR" altLang="en-US" dirty="0"/>
              <a:t>상세조회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2590B-39A4-49B9-A0A9-6C795A95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주문일자</a:t>
            </a:r>
            <a:r>
              <a:rPr lang="en-US" altLang="ko-KR" dirty="0"/>
              <a:t>]		[</a:t>
            </a:r>
            <a:r>
              <a:rPr lang="ko-KR" altLang="en-US" dirty="0"/>
              <a:t>주문번호</a:t>
            </a:r>
            <a:r>
              <a:rPr lang="en-US" altLang="ko-KR" dirty="0"/>
              <a:t>]			[</a:t>
            </a:r>
            <a:r>
              <a:rPr lang="ko-KR" altLang="en-US" dirty="0"/>
              <a:t>상품명</a:t>
            </a:r>
            <a:r>
              <a:rPr lang="en-US" altLang="ko-KR" dirty="0"/>
              <a:t>]			[</a:t>
            </a:r>
            <a:r>
              <a:rPr lang="ko-KR" altLang="en-US" dirty="0"/>
              <a:t>수량</a:t>
            </a:r>
            <a:r>
              <a:rPr lang="en-US" altLang="ko-KR" dirty="0"/>
              <a:t>]	[</a:t>
            </a:r>
            <a:r>
              <a:rPr lang="ko-KR" altLang="en-US" dirty="0"/>
              <a:t>상품금액</a:t>
            </a:r>
            <a:r>
              <a:rPr lang="en-US" altLang="ko-KR" dirty="0"/>
              <a:t>]	   [</a:t>
            </a:r>
            <a:r>
              <a:rPr lang="ko-KR" altLang="en-US" dirty="0"/>
              <a:t>배송현황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2020.3.14		Y0212234		LG 17U70P-FA70K			   1	1,235,900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2020.8.16		Y0223345		LG 27GN650 144			   1	1,745,000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2020.11.11		K3656566		Apple </a:t>
            </a:r>
            <a:r>
              <a:rPr lang="ko-KR" altLang="en-US" dirty="0"/>
              <a:t>아이패드 </a:t>
            </a:r>
            <a:r>
              <a:rPr lang="en-US" altLang="ko-KR" dirty="0"/>
              <a:t>4</a:t>
            </a:r>
            <a:r>
              <a:rPr lang="ko-KR" altLang="en-US" dirty="0"/>
              <a:t>세대 </a:t>
            </a:r>
            <a:r>
              <a:rPr lang="en-US" altLang="ko-KR" dirty="0"/>
              <a:t>WIFI 64G		   3	2,070,000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2020.12.23		T5787899		</a:t>
            </a:r>
            <a:r>
              <a:rPr lang="ko-KR" altLang="en-US" dirty="0"/>
              <a:t>삼성 </a:t>
            </a:r>
            <a:r>
              <a:rPr lang="ko-KR" altLang="en-US" dirty="0" err="1"/>
              <a:t>갤럭시북</a:t>
            </a:r>
            <a:r>
              <a:rPr lang="ko-KR" altLang="en-US" dirty="0"/>
              <a:t> </a:t>
            </a:r>
            <a:r>
              <a:rPr lang="en-US" altLang="ko-KR" dirty="0"/>
              <a:t>NT750XDZ-A51A		   1	  835,780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2021.2.5		T6388875		</a:t>
            </a:r>
            <a:r>
              <a:rPr lang="ko-KR" altLang="en-US" dirty="0"/>
              <a:t>삼성 </a:t>
            </a:r>
            <a:r>
              <a:rPr lang="ko-KR" altLang="en-US" dirty="0" err="1"/>
              <a:t>갤럭시북</a:t>
            </a:r>
            <a:r>
              <a:rPr lang="ko-KR" altLang="en-US" dirty="0"/>
              <a:t> </a:t>
            </a:r>
            <a:r>
              <a:rPr lang="en-US" altLang="ko-KR" dirty="0"/>
              <a:t>NT950XDX-G51A	 	   2           1,567,600	    </a:t>
            </a:r>
            <a:r>
              <a:rPr lang="ko-KR" altLang="en-US" dirty="0"/>
              <a:t>구매완료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2021.9.17		A2343431		</a:t>
            </a:r>
            <a:r>
              <a:rPr lang="ko-KR" altLang="en-US" dirty="0" err="1"/>
              <a:t>로지텍</a:t>
            </a:r>
            <a:r>
              <a:rPr lang="en-US" altLang="ko-KR" dirty="0"/>
              <a:t>G</a:t>
            </a:r>
            <a:r>
              <a:rPr lang="ko-KR" altLang="en-US" dirty="0"/>
              <a:t> </a:t>
            </a:r>
            <a:r>
              <a:rPr lang="en-US" altLang="ko-KR" dirty="0"/>
              <a:t>G102</a:t>
            </a:r>
            <a:r>
              <a:rPr lang="ko-KR" altLang="en-US" dirty="0"/>
              <a:t> 마우스</a:t>
            </a:r>
            <a:r>
              <a:rPr lang="en-US" altLang="ko-KR" dirty="0"/>
              <a:t>		  	   5               90,300	    </a:t>
            </a:r>
            <a:r>
              <a:rPr lang="ko-KR" altLang="en-US" dirty="0"/>
              <a:t>배송완료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2021.9.21		B3456565		RAZER </a:t>
            </a:r>
            <a:r>
              <a:rPr lang="en-US" altLang="ko-KR" dirty="0" err="1"/>
              <a:t>Blackwidow</a:t>
            </a:r>
            <a:r>
              <a:rPr lang="en-US" altLang="ko-KR" dirty="0"/>
              <a:t> </a:t>
            </a:r>
            <a:r>
              <a:rPr lang="ko-KR" altLang="en-US" dirty="0"/>
              <a:t>키보드</a:t>
            </a:r>
            <a:r>
              <a:rPr lang="en-US" altLang="ko-KR" dirty="0"/>
              <a:t>	   	   4             756,000	     </a:t>
            </a:r>
            <a:r>
              <a:rPr lang="ko-KR" altLang="en-US" dirty="0" err="1"/>
              <a:t>배송중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0.</a:t>
            </a:r>
            <a:r>
              <a:rPr lang="ko-KR" altLang="en-US" dirty="0"/>
              <a:t> 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상세조회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r>
              <a:rPr lang="ko-KR" altLang="en-US" dirty="0"/>
              <a:t>주문번호 입력 </a:t>
            </a:r>
            <a:r>
              <a:rPr lang="en-US" altLang="ko-KR" dirty="0"/>
              <a:t>: Y0212234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AD35D2-1C2E-4B9A-B6C7-117C9362481C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65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F1E0-50C2-4DC4-A169-F4178073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 내역 </a:t>
            </a:r>
            <a:r>
              <a:rPr lang="en-US" altLang="ko-KR" dirty="0"/>
              <a:t>– </a:t>
            </a:r>
            <a:r>
              <a:rPr lang="ko-KR" altLang="en-US" dirty="0"/>
              <a:t>상세조회</a:t>
            </a:r>
            <a:r>
              <a:rPr lang="en-US" altLang="ko-KR" dirty="0"/>
              <a:t>(</a:t>
            </a:r>
            <a:r>
              <a:rPr lang="ko-KR" altLang="en-US" dirty="0"/>
              <a:t>구매 취소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D28E0-BFB2-4EF7-A8F4-1E4AADA7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ko-KR" altLang="en-US" dirty="0"/>
              <a:t>주문번호 </a:t>
            </a:r>
            <a:r>
              <a:rPr lang="en-US" altLang="ko-KR" dirty="0"/>
              <a:t>: Y0212234</a:t>
            </a:r>
          </a:p>
          <a:p>
            <a:pPr marL="0" indent="0">
              <a:buNone/>
            </a:pPr>
            <a:r>
              <a:rPr lang="ko-KR" altLang="en-US" dirty="0"/>
              <a:t>상품명 </a:t>
            </a:r>
            <a:r>
              <a:rPr lang="en-US" altLang="ko-KR" dirty="0"/>
              <a:t>: LG 17U70P-FA70K</a:t>
            </a:r>
          </a:p>
          <a:p>
            <a:pPr marL="0" indent="0">
              <a:buNone/>
            </a:pPr>
            <a:r>
              <a:rPr lang="en-US" altLang="ko-KR" dirty="0"/>
              <a:t>CPU : 11</a:t>
            </a:r>
            <a:r>
              <a:rPr lang="ko-KR" altLang="en-US" dirty="0"/>
              <a:t>세대 </a:t>
            </a:r>
            <a:r>
              <a:rPr lang="en-US" altLang="ko-KR" dirty="0"/>
              <a:t>i7-1165G7 </a:t>
            </a:r>
            <a:r>
              <a:rPr lang="ko-KR" altLang="en-US" dirty="0"/>
              <a:t>프로세서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CPU </a:t>
            </a:r>
            <a:r>
              <a:rPr lang="ko-KR" altLang="en-US" dirty="0"/>
              <a:t>클럭 </a:t>
            </a:r>
            <a:r>
              <a:rPr lang="en-US" altLang="ko-KR" dirty="0"/>
              <a:t>: 2.8GHz</a:t>
            </a:r>
          </a:p>
          <a:p>
            <a:pPr marL="0" indent="0">
              <a:buNone/>
            </a:pP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용량 </a:t>
            </a:r>
            <a:r>
              <a:rPr lang="en-US" altLang="ko-KR" dirty="0"/>
              <a:t>: 8GM</a:t>
            </a:r>
          </a:p>
          <a:p>
            <a:pPr marL="0" indent="0">
              <a:buNone/>
            </a:pPr>
            <a:r>
              <a:rPr lang="ko-KR" altLang="en-US" dirty="0"/>
              <a:t>그래픽 </a:t>
            </a:r>
            <a:r>
              <a:rPr lang="en-US" altLang="ko-KR" dirty="0"/>
              <a:t>: Nvidia GTX 1650Ti</a:t>
            </a:r>
          </a:p>
          <a:p>
            <a:pPr marL="0" indent="0">
              <a:buNone/>
            </a:pPr>
            <a:r>
              <a:rPr lang="ko-KR" altLang="en-US" dirty="0"/>
              <a:t>저장장치 </a:t>
            </a:r>
            <a:r>
              <a:rPr lang="en-US" altLang="ko-KR" dirty="0"/>
              <a:t>: SSD 512GB</a:t>
            </a:r>
          </a:p>
          <a:p>
            <a:pPr marL="0" indent="0">
              <a:buNone/>
            </a:pPr>
            <a:r>
              <a:rPr lang="ko-KR" altLang="en-US" dirty="0"/>
              <a:t>해상도 </a:t>
            </a:r>
            <a:r>
              <a:rPr lang="en-US" altLang="ko-KR" dirty="0"/>
              <a:t>: WQXGA(2560 X 1600)</a:t>
            </a:r>
          </a:p>
          <a:p>
            <a:pPr marL="0" indent="0">
              <a:buNone/>
            </a:pPr>
            <a:r>
              <a:rPr lang="ko-KR" altLang="en-US" dirty="0"/>
              <a:t>화면크기 </a:t>
            </a:r>
            <a:r>
              <a:rPr lang="en-US" altLang="ko-KR" dirty="0"/>
              <a:t>: 43.1cm(17</a:t>
            </a:r>
            <a:r>
              <a:rPr lang="ko-KR" altLang="en-US" dirty="0"/>
              <a:t>인치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구매 취소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리뷰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r>
              <a:rPr lang="ko-KR" altLang="en-US" dirty="0"/>
              <a:t>구매를 </a:t>
            </a:r>
            <a:r>
              <a:rPr lang="ko-KR" altLang="en-US" dirty="0" err="1"/>
              <a:t>취소하시겠습니까</a:t>
            </a:r>
            <a:r>
              <a:rPr lang="en-US" altLang="ko-KR" dirty="0"/>
              <a:t>? (Y/N) : 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DD31EC-D97E-40FD-8694-20DE7C243E8B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6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F1E0-50C2-4DC4-A169-F4178073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 내역 </a:t>
            </a:r>
            <a:r>
              <a:rPr lang="en-US" altLang="ko-KR" dirty="0"/>
              <a:t>– </a:t>
            </a:r>
            <a:r>
              <a:rPr lang="ko-KR" altLang="en-US" dirty="0"/>
              <a:t>상세조회</a:t>
            </a:r>
            <a:r>
              <a:rPr lang="en-US" altLang="ko-KR" dirty="0"/>
              <a:t>(</a:t>
            </a:r>
            <a:r>
              <a:rPr lang="ko-KR" altLang="en-US" dirty="0"/>
              <a:t>리뷰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D28E0-BFB2-4EF7-A8F4-1E4AADA7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ko-KR" altLang="en-US" dirty="0"/>
              <a:t>주문번호 </a:t>
            </a:r>
            <a:r>
              <a:rPr lang="en-US" altLang="ko-KR" dirty="0"/>
              <a:t>: Y0212234</a:t>
            </a:r>
          </a:p>
          <a:p>
            <a:pPr marL="0" indent="0">
              <a:buNone/>
            </a:pPr>
            <a:r>
              <a:rPr lang="ko-KR" altLang="en-US" dirty="0"/>
              <a:t>상품명 </a:t>
            </a:r>
            <a:r>
              <a:rPr lang="en-US" altLang="ko-KR" dirty="0"/>
              <a:t>: LG 17U70P-FA70K</a:t>
            </a:r>
          </a:p>
          <a:p>
            <a:pPr marL="0" indent="0">
              <a:buNone/>
            </a:pPr>
            <a:r>
              <a:rPr lang="en-US" altLang="ko-KR" dirty="0"/>
              <a:t>CPU : 11</a:t>
            </a:r>
            <a:r>
              <a:rPr lang="ko-KR" altLang="en-US" dirty="0"/>
              <a:t>세대 </a:t>
            </a:r>
            <a:r>
              <a:rPr lang="en-US" altLang="ko-KR" dirty="0"/>
              <a:t>i7-1165G7 </a:t>
            </a:r>
            <a:r>
              <a:rPr lang="ko-KR" altLang="en-US" dirty="0"/>
              <a:t>프로세서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CPU </a:t>
            </a:r>
            <a:r>
              <a:rPr lang="ko-KR" altLang="en-US" dirty="0"/>
              <a:t>클럭 </a:t>
            </a:r>
            <a:r>
              <a:rPr lang="en-US" altLang="ko-KR" dirty="0"/>
              <a:t>: 2.8GHz</a:t>
            </a:r>
          </a:p>
          <a:p>
            <a:pPr marL="0" indent="0">
              <a:buNone/>
            </a:pP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용량 </a:t>
            </a:r>
            <a:r>
              <a:rPr lang="en-US" altLang="ko-KR" dirty="0"/>
              <a:t>: 8GM</a:t>
            </a:r>
          </a:p>
          <a:p>
            <a:pPr marL="0" indent="0">
              <a:buNone/>
            </a:pPr>
            <a:r>
              <a:rPr lang="ko-KR" altLang="en-US" dirty="0"/>
              <a:t>그래픽 </a:t>
            </a:r>
            <a:r>
              <a:rPr lang="en-US" altLang="ko-KR" dirty="0"/>
              <a:t>: Nvidia GTX 1650Ti</a:t>
            </a:r>
          </a:p>
          <a:p>
            <a:pPr marL="0" indent="0">
              <a:buNone/>
            </a:pPr>
            <a:r>
              <a:rPr lang="ko-KR" altLang="en-US" dirty="0"/>
              <a:t>저장장치 </a:t>
            </a:r>
            <a:r>
              <a:rPr lang="en-US" altLang="ko-KR" dirty="0"/>
              <a:t>: SSD 512GB</a:t>
            </a:r>
          </a:p>
          <a:p>
            <a:pPr marL="0" indent="0">
              <a:buNone/>
            </a:pPr>
            <a:r>
              <a:rPr lang="ko-KR" altLang="en-US" dirty="0"/>
              <a:t>해상도 </a:t>
            </a:r>
            <a:r>
              <a:rPr lang="en-US" altLang="ko-KR" dirty="0"/>
              <a:t>: WQXGA(2560 X 1600)</a:t>
            </a:r>
          </a:p>
          <a:p>
            <a:pPr marL="0" indent="0">
              <a:buNone/>
            </a:pPr>
            <a:r>
              <a:rPr lang="ko-KR" altLang="en-US" dirty="0"/>
              <a:t>화면크기 </a:t>
            </a:r>
            <a:r>
              <a:rPr lang="en-US" altLang="ko-KR" dirty="0"/>
              <a:t>: 43.1cm(17</a:t>
            </a:r>
            <a:r>
              <a:rPr lang="ko-KR" altLang="en-US" dirty="0"/>
              <a:t>인치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구매 취소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리뷰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2</a:t>
            </a:r>
          </a:p>
          <a:p>
            <a:pPr marL="0" indent="0">
              <a:buNone/>
            </a:pPr>
            <a:r>
              <a:rPr lang="ko-KR" altLang="en-US" dirty="0"/>
              <a:t>리뷰 입력 </a:t>
            </a:r>
            <a:r>
              <a:rPr lang="en-US" altLang="ko-KR" dirty="0"/>
              <a:t>: </a:t>
            </a:r>
            <a:r>
              <a:rPr lang="ko-KR" altLang="en-US" dirty="0"/>
              <a:t>화면 크기가 </a:t>
            </a:r>
            <a:r>
              <a:rPr lang="ko-KR" altLang="en-US" dirty="0" err="1"/>
              <a:t>낭낭하네요</a:t>
            </a:r>
            <a:r>
              <a:rPr lang="ko-KR" altLang="en-US" dirty="0"/>
              <a:t> </a:t>
            </a:r>
            <a:r>
              <a:rPr lang="en-US" altLang="ko-KR" dirty="0"/>
              <a:t>^^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80A0A5-2F99-44CF-ADAD-68F266BD8834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F3309-19A3-4FFC-A42C-05A2CAA5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– 2. </a:t>
            </a:r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B66BC-F360-4271-B926-ACE1D2CC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*** </a:t>
            </a:r>
            <a:r>
              <a:rPr lang="ko-KR" altLang="en-US" dirty="0"/>
              <a:t>아이디는 영문과 숫자만 사용해 </a:t>
            </a:r>
            <a:r>
              <a:rPr lang="en-US" altLang="ko-KR" dirty="0"/>
              <a:t>6~12</a:t>
            </a:r>
            <a:r>
              <a:rPr lang="ko-KR" altLang="en-US" dirty="0"/>
              <a:t>자를 입력해주세요 </a:t>
            </a: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ko-KR" altLang="en-US" dirty="0"/>
              <a:t>아이디 입력 </a:t>
            </a:r>
            <a:r>
              <a:rPr lang="en-US" altLang="ko-KR" dirty="0"/>
              <a:t>: kimchiman55</a:t>
            </a:r>
          </a:p>
          <a:p>
            <a:pPr marL="0" indent="0">
              <a:buNone/>
            </a:pPr>
            <a:r>
              <a:rPr lang="ko-KR" altLang="en-US" dirty="0"/>
              <a:t>비밀번호 입력 </a:t>
            </a:r>
            <a:r>
              <a:rPr lang="en-US" altLang="ko-KR" dirty="0"/>
              <a:t>: kimchi1234</a:t>
            </a:r>
          </a:p>
          <a:p>
            <a:pPr marL="0" indent="0">
              <a:buNone/>
            </a:pPr>
            <a:r>
              <a:rPr lang="ko-KR" altLang="en-US" dirty="0"/>
              <a:t>이름 입력 </a:t>
            </a:r>
            <a:r>
              <a:rPr lang="en-US" altLang="ko-KR" dirty="0"/>
              <a:t>: </a:t>
            </a:r>
            <a:r>
              <a:rPr lang="ko-KR" altLang="en-US" dirty="0" err="1"/>
              <a:t>김치열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*** </a:t>
            </a:r>
            <a:r>
              <a:rPr lang="ko-KR" altLang="en-US" dirty="0"/>
              <a:t>성별은 남자면 </a:t>
            </a:r>
            <a:r>
              <a:rPr lang="en-US" altLang="ko-KR" dirty="0"/>
              <a:t>M, </a:t>
            </a:r>
            <a:r>
              <a:rPr lang="ko-KR" altLang="en-US" dirty="0"/>
              <a:t>여자면 </a:t>
            </a:r>
            <a:r>
              <a:rPr lang="en-US" altLang="ko-KR" dirty="0"/>
              <a:t>F</a:t>
            </a:r>
            <a:r>
              <a:rPr lang="ko-KR" altLang="en-US" dirty="0"/>
              <a:t>를 입력해주세요 </a:t>
            </a: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ko-KR" altLang="en-US" dirty="0"/>
              <a:t>성별 입력 </a:t>
            </a:r>
            <a:r>
              <a:rPr lang="en-US" altLang="ko-KR" dirty="0"/>
              <a:t>: M</a:t>
            </a:r>
          </a:p>
          <a:p>
            <a:pPr marL="0" indent="0">
              <a:buNone/>
            </a:pPr>
            <a:r>
              <a:rPr lang="ko-KR" altLang="en-US" dirty="0"/>
              <a:t>생년월일 입력 </a:t>
            </a:r>
            <a:r>
              <a:rPr lang="en-US" altLang="ko-KR" dirty="0"/>
              <a:t>: 001225</a:t>
            </a:r>
          </a:p>
          <a:p>
            <a:pPr marL="0" indent="0">
              <a:buNone/>
            </a:pPr>
            <a:r>
              <a:rPr lang="ko-KR" altLang="en-US" dirty="0"/>
              <a:t>주소 입력 </a:t>
            </a:r>
            <a:r>
              <a:rPr lang="en-US" altLang="ko-KR" dirty="0"/>
              <a:t>: </a:t>
            </a:r>
            <a:r>
              <a:rPr lang="ko-KR" altLang="en-US" dirty="0"/>
              <a:t>서울시 서초구 서초동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이메일 입력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kimchipower@naver.com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전화번호 입력 </a:t>
            </a:r>
            <a:r>
              <a:rPr lang="en-US" altLang="ko-KR" dirty="0"/>
              <a:t>: 010-5252-3939</a:t>
            </a:r>
          </a:p>
          <a:p>
            <a:pPr marL="0" indent="0">
              <a:buNone/>
            </a:pPr>
            <a:r>
              <a:rPr lang="en-US" altLang="ko-KR" dirty="0"/>
              <a:t>*** </a:t>
            </a:r>
            <a:r>
              <a:rPr lang="ko-KR" altLang="en-US" dirty="0"/>
              <a:t>본인확인 </a:t>
            </a:r>
            <a:r>
              <a:rPr lang="en-US" altLang="ko-KR" dirty="0"/>
              <a:t>: </a:t>
            </a:r>
            <a:r>
              <a:rPr lang="ko-KR" altLang="en-US" dirty="0"/>
              <a:t>인증번호</a:t>
            </a:r>
            <a:r>
              <a:rPr lang="en-US" altLang="ko-KR" dirty="0"/>
              <a:t>(365441)</a:t>
            </a:r>
            <a:r>
              <a:rPr lang="ko-KR" altLang="en-US" dirty="0"/>
              <a:t>를 입력해주세요 </a:t>
            </a: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ko-KR" altLang="en-US" dirty="0"/>
              <a:t>인증번호 입력 </a:t>
            </a:r>
            <a:r>
              <a:rPr lang="en-US" altLang="ko-KR"/>
              <a:t>: 365441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========================================</a:t>
            </a:r>
          </a:p>
          <a:p>
            <a:pPr marL="0" indent="0">
              <a:buNone/>
            </a:pPr>
            <a:r>
              <a:rPr lang="ko-KR" altLang="en-US" dirty="0"/>
              <a:t>이대로 회원가입을 </a:t>
            </a:r>
            <a:r>
              <a:rPr lang="ko-KR" altLang="en-US" dirty="0" err="1"/>
              <a:t>진행하시겠습니까</a:t>
            </a:r>
            <a:r>
              <a:rPr lang="en-US" altLang="ko-KR" dirty="0"/>
              <a:t>? (Y/N) : 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700D01-7D0A-4627-8ECA-3E7B740F3B02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7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70CB-B56A-4589-8ED0-C0B7005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2590B-39A4-49B9-A0A9-6C795A95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상품번호</a:t>
            </a:r>
            <a:r>
              <a:rPr lang="en-US" altLang="ko-KR" dirty="0"/>
              <a:t>]			[</a:t>
            </a:r>
            <a:r>
              <a:rPr lang="ko-KR" altLang="en-US" dirty="0"/>
              <a:t>상품명</a:t>
            </a:r>
            <a:r>
              <a:rPr lang="en-US" altLang="ko-KR" dirty="0"/>
              <a:t>]		[</a:t>
            </a:r>
            <a:r>
              <a:rPr lang="ko-KR" altLang="en-US" dirty="0"/>
              <a:t>수량</a:t>
            </a:r>
            <a:r>
              <a:rPr lang="en-US" altLang="ko-KR" dirty="0"/>
              <a:t>]	[</a:t>
            </a:r>
            <a:r>
              <a:rPr lang="ko-KR" altLang="en-US" dirty="0"/>
              <a:t>상품금액</a:t>
            </a:r>
            <a:r>
              <a:rPr lang="en-US" altLang="ko-KR" dirty="0"/>
              <a:t>]	   </a:t>
            </a:r>
          </a:p>
          <a:p>
            <a:pPr marL="0" indent="0">
              <a:buNone/>
            </a:pPr>
            <a:r>
              <a:rPr lang="en-US" altLang="ko-KR" dirty="0"/>
              <a:t>Y0212234		LG 17U70P-FA70K		   1	1,235,900	   </a:t>
            </a:r>
          </a:p>
          <a:p>
            <a:pPr marL="0" indent="0">
              <a:buNone/>
            </a:pPr>
            <a:r>
              <a:rPr lang="en-US" altLang="ko-KR" dirty="0"/>
              <a:t>Y0223345		LG 27GN650 144		   1	1,745,000	</a:t>
            </a:r>
          </a:p>
          <a:p>
            <a:pPr marL="0" indent="0">
              <a:buNone/>
            </a:pPr>
            <a:r>
              <a:rPr lang="en-US" altLang="ko-KR" dirty="0"/>
              <a:t>K3656566		Apple </a:t>
            </a:r>
            <a:r>
              <a:rPr lang="ko-KR" altLang="en-US" dirty="0"/>
              <a:t>아이패드 </a:t>
            </a:r>
            <a:r>
              <a:rPr lang="en-US" altLang="ko-KR" dirty="0"/>
              <a:t>4</a:t>
            </a:r>
            <a:r>
              <a:rPr lang="ko-KR" altLang="en-US" dirty="0"/>
              <a:t>세대 </a:t>
            </a:r>
            <a:r>
              <a:rPr lang="en-US" altLang="ko-KR" dirty="0"/>
              <a:t>WIFI 64G	   3	2,070,000	</a:t>
            </a:r>
          </a:p>
          <a:p>
            <a:pPr marL="0" indent="0">
              <a:buNone/>
            </a:pPr>
            <a:r>
              <a:rPr lang="en-US" altLang="ko-KR" dirty="0"/>
              <a:t>T5787899		</a:t>
            </a:r>
            <a:r>
              <a:rPr lang="ko-KR" altLang="en-US" dirty="0"/>
              <a:t>삼성 </a:t>
            </a:r>
            <a:r>
              <a:rPr lang="ko-KR" altLang="en-US" dirty="0" err="1"/>
              <a:t>갤럭시북</a:t>
            </a:r>
            <a:r>
              <a:rPr lang="ko-KR" altLang="en-US" dirty="0"/>
              <a:t> </a:t>
            </a:r>
            <a:r>
              <a:rPr lang="en-US" altLang="ko-KR" dirty="0"/>
              <a:t>NT750XDZ-A51A	   1	  835,780	</a:t>
            </a:r>
          </a:p>
          <a:p>
            <a:pPr marL="0" indent="0">
              <a:buNone/>
            </a:pPr>
            <a:r>
              <a:rPr lang="en-US" altLang="ko-KR" dirty="0"/>
              <a:t>T6388875		</a:t>
            </a:r>
            <a:r>
              <a:rPr lang="ko-KR" altLang="en-US" dirty="0"/>
              <a:t>삼성 </a:t>
            </a:r>
            <a:r>
              <a:rPr lang="ko-KR" altLang="en-US" dirty="0" err="1"/>
              <a:t>갤럭시북</a:t>
            </a:r>
            <a:r>
              <a:rPr lang="ko-KR" altLang="en-US" dirty="0"/>
              <a:t> </a:t>
            </a:r>
            <a:r>
              <a:rPr lang="en-US" altLang="ko-KR" dirty="0"/>
              <a:t>NT950XDX-G51A	   2           1,567,600	    </a:t>
            </a:r>
          </a:p>
          <a:p>
            <a:pPr marL="0" indent="0">
              <a:buNone/>
            </a:pPr>
            <a:r>
              <a:rPr lang="en-US" altLang="ko-KR" dirty="0"/>
              <a:t>A2343431		</a:t>
            </a:r>
            <a:r>
              <a:rPr lang="ko-KR" altLang="en-US" dirty="0" err="1"/>
              <a:t>로지텍</a:t>
            </a:r>
            <a:r>
              <a:rPr lang="en-US" altLang="ko-KR" dirty="0"/>
              <a:t>G</a:t>
            </a:r>
            <a:r>
              <a:rPr lang="ko-KR" altLang="en-US" dirty="0"/>
              <a:t> </a:t>
            </a:r>
            <a:r>
              <a:rPr lang="en-US" altLang="ko-KR" dirty="0"/>
              <a:t>G102</a:t>
            </a:r>
            <a:r>
              <a:rPr lang="ko-KR" altLang="en-US" dirty="0"/>
              <a:t> 마우스</a:t>
            </a:r>
            <a:r>
              <a:rPr lang="en-US" altLang="ko-KR" dirty="0"/>
              <a:t>		   5               90,300	    </a:t>
            </a:r>
          </a:p>
          <a:p>
            <a:pPr marL="0" indent="0">
              <a:buNone/>
            </a:pPr>
            <a:r>
              <a:rPr lang="en-US" altLang="ko-KR" dirty="0"/>
              <a:t>B3456565		RAZER </a:t>
            </a:r>
            <a:r>
              <a:rPr lang="en-US" altLang="ko-KR" dirty="0" err="1"/>
              <a:t>Blackwidow</a:t>
            </a:r>
            <a:r>
              <a:rPr lang="en-US" altLang="ko-KR" dirty="0"/>
              <a:t> </a:t>
            </a:r>
            <a:r>
              <a:rPr lang="ko-KR" altLang="en-US" dirty="0"/>
              <a:t>키보드</a:t>
            </a:r>
            <a:r>
              <a:rPr lang="en-US" altLang="ko-KR" dirty="0"/>
              <a:t>	   4              756,000	     ==============================================================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0.</a:t>
            </a:r>
            <a:r>
              <a:rPr lang="ko-KR" altLang="en-US" dirty="0"/>
              <a:t> 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상세조회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r>
              <a:rPr lang="ko-KR" altLang="en-US" dirty="0"/>
              <a:t>상품번호 입력 </a:t>
            </a:r>
            <a:r>
              <a:rPr lang="en-US" altLang="ko-KR" dirty="0"/>
              <a:t>: Y0212234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E3D30C-6141-4399-B46B-3A8335FB1758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40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F1E0-50C2-4DC4-A169-F4178073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 </a:t>
            </a:r>
            <a:r>
              <a:rPr lang="en-US" altLang="ko-KR" dirty="0"/>
              <a:t>– </a:t>
            </a:r>
            <a:r>
              <a:rPr lang="ko-KR" altLang="en-US" dirty="0"/>
              <a:t>상세조회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D28E0-BFB2-4EF7-A8F4-1E4AADA7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======================</a:t>
            </a:r>
          </a:p>
          <a:p>
            <a:pPr marL="0" indent="0">
              <a:buNone/>
            </a:pPr>
            <a:r>
              <a:rPr lang="ko-KR" altLang="en-US" dirty="0"/>
              <a:t>상품명 </a:t>
            </a:r>
            <a:r>
              <a:rPr lang="en-US" altLang="ko-KR" dirty="0"/>
              <a:t>: LG 17U70P-FA70K</a:t>
            </a:r>
          </a:p>
          <a:p>
            <a:pPr marL="0" indent="0">
              <a:buNone/>
            </a:pPr>
            <a:r>
              <a:rPr lang="en-US" altLang="ko-KR" dirty="0"/>
              <a:t>CPU : 11</a:t>
            </a:r>
            <a:r>
              <a:rPr lang="ko-KR" altLang="en-US" dirty="0"/>
              <a:t>세대 </a:t>
            </a:r>
            <a:r>
              <a:rPr lang="en-US" altLang="ko-KR" dirty="0"/>
              <a:t>i7-1165G7 </a:t>
            </a:r>
            <a:r>
              <a:rPr lang="ko-KR" altLang="en-US" dirty="0"/>
              <a:t>프로세서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CPU </a:t>
            </a:r>
            <a:r>
              <a:rPr lang="ko-KR" altLang="en-US" dirty="0"/>
              <a:t>클럭 </a:t>
            </a:r>
            <a:r>
              <a:rPr lang="en-US" altLang="ko-KR" dirty="0"/>
              <a:t>: 2.8GHz</a:t>
            </a:r>
          </a:p>
          <a:p>
            <a:pPr marL="0" indent="0">
              <a:buNone/>
            </a:pP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용량 </a:t>
            </a:r>
            <a:r>
              <a:rPr lang="en-US" altLang="ko-KR" dirty="0"/>
              <a:t>: 8GM</a:t>
            </a:r>
          </a:p>
          <a:p>
            <a:pPr marL="0" indent="0">
              <a:buNone/>
            </a:pPr>
            <a:r>
              <a:rPr lang="ko-KR" altLang="en-US" dirty="0"/>
              <a:t>그래픽 </a:t>
            </a:r>
            <a:r>
              <a:rPr lang="en-US" altLang="ko-KR" dirty="0"/>
              <a:t>: Nvidia GTX 1650Ti</a:t>
            </a:r>
          </a:p>
          <a:p>
            <a:pPr marL="0" indent="0">
              <a:buNone/>
            </a:pPr>
            <a:r>
              <a:rPr lang="ko-KR" altLang="en-US" dirty="0"/>
              <a:t>저장장치 </a:t>
            </a:r>
            <a:r>
              <a:rPr lang="en-US" altLang="ko-KR" dirty="0"/>
              <a:t>: SSD 512GB</a:t>
            </a:r>
          </a:p>
          <a:p>
            <a:pPr marL="0" indent="0">
              <a:buNone/>
            </a:pPr>
            <a:r>
              <a:rPr lang="ko-KR" altLang="en-US" dirty="0"/>
              <a:t>해상도 </a:t>
            </a:r>
            <a:r>
              <a:rPr lang="en-US" altLang="ko-KR" dirty="0"/>
              <a:t>: WQXGA(2560 X 1600)</a:t>
            </a:r>
          </a:p>
          <a:p>
            <a:pPr marL="0" indent="0">
              <a:buNone/>
            </a:pPr>
            <a:r>
              <a:rPr lang="ko-KR" altLang="en-US" dirty="0"/>
              <a:t>화면크기 </a:t>
            </a:r>
            <a:r>
              <a:rPr lang="en-US" altLang="ko-KR" dirty="0"/>
              <a:t>: 43.1cm(17</a:t>
            </a:r>
            <a:r>
              <a:rPr lang="ko-KR" altLang="en-US" dirty="0"/>
              <a:t>인치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내역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상품 구매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=======================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r>
              <a:rPr lang="ko-KR" altLang="en-US" dirty="0"/>
              <a:t>장바구니에서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 (Y/N) : 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283484-8194-4221-8439-8729B9EBE626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1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70CB-B56A-4589-8ED0-C0B7005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 </a:t>
            </a:r>
            <a:r>
              <a:rPr lang="en-US" altLang="ko-KR" dirty="0"/>
              <a:t>-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2590B-39A4-49B9-A0A9-6C795A95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===================================================</a:t>
            </a:r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]		[</a:t>
            </a:r>
            <a:r>
              <a:rPr lang="ko-KR" altLang="en-US" sz="2000" dirty="0"/>
              <a:t>상품명</a:t>
            </a:r>
            <a:r>
              <a:rPr lang="en-US" altLang="ko-KR" sz="2000" dirty="0"/>
              <a:t>]		[</a:t>
            </a:r>
            <a:r>
              <a:rPr lang="ko-KR" altLang="en-US" sz="2000" dirty="0"/>
              <a:t>수량</a:t>
            </a:r>
            <a:r>
              <a:rPr lang="en-US" altLang="ko-KR" sz="2000" dirty="0"/>
              <a:t>]		[</a:t>
            </a:r>
            <a:r>
              <a:rPr lang="ko-KR" altLang="en-US" sz="2000" dirty="0"/>
              <a:t>상품금액</a:t>
            </a:r>
            <a:r>
              <a:rPr lang="en-US" altLang="ko-KR" sz="2000" dirty="0"/>
              <a:t>]	    ===================================================</a:t>
            </a:r>
          </a:p>
          <a:p>
            <a:pPr marL="0" indent="0">
              <a:buNone/>
            </a:pPr>
            <a:r>
              <a:rPr lang="en-US" altLang="ko-KR" sz="2000" dirty="0"/>
              <a:t>0.</a:t>
            </a:r>
            <a:r>
              <a:rPr lang="ko-KR" altLang="en-US" sz="2000" dirty="0"/>
              <a:t> 뒤로 가기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상세조회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=========</a:t>
            </a:r>
          </a:p>
          <a:p>
            <a:pPr marL="0" indent="0">
              <a:buNone/>
            </a:pPr>
            <a:r>
              <a:rPr lang="ko-KR" altLang="en-US" sz="2000" dirty="0"/>
              <a:t>번호 입력 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362C75-D54B-4C00-9721-71A77F70EA99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14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AA130-8E7A-435D-A46E-67F5C752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5.</a:t>
            </a:r>
            <a:r>
              <a:rPr lang="ko-KR" altLang="en-US" dirty="0"/>
              <a:t> 배송조회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A1CA8-E094-4D9F-B6FD-6B624832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========</a:t>
            </a:r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배송 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1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F69D0F-6479-4863-94AA-E2EE437E5177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14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70CB-B56A-4589-8ED0-C0B7005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배송조회 </a:t>
            </a:r>
            <a:r>
              <a:rPr lang="en-US" altLang="ko-KR" dirty="0"/>
              <a:t>- </a:t>
            </a:r>
            <a:r>
              <a:rPr lang="ko-KR" altLang="en-US" dirty="0"/>
              <a:t>배송현황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2590B-39A4-49B9-A0A9-6C795A95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주문일자</a:t>
            </a:r>
            <a:r>
              <a:rPr lang="en-US" altLang="ko-KR" sz="1400" dirty="0"/>
              <a:t>]		[</a:t>
            </a:r>
            <a:r>
              <a:rPr lang="ko-KR" altLang="en-US" sz="1400" dirty="0"/>
              <a:t>주문번호</a:t>
            </a:r>
            <a:r>
              <a:rPr lang="en-US" altLang="ko-KR" sz="1400" dirty="0"/>
              <a:t>]			[</a:t>
            </a:r>
            <a:r>
              <a:rPr lang="ko-KR" altLang="en-US" sz="1400" dirty="0"/>
              <a:t>상품명</a:t>
            </a:r>
            <a:r>
              <a:rPr lang="en-US" altLang="ko-KR" sz="1400" dirty="0"/>
              <a:t>]			[</a:t>
            </a:r>
            <a:r>
              <a:rPr lang="ko-KR" altLang="en-US" sz="1400" dirty="0"/>
              <a:t>수량</a:t>
            </a:r>
            <a:r>
              <a:rPr lang="en-US" altLang="ko-KR" sz="1400" dirty="0"/>
              <a:t>]	[</a:t>
            </a:r>
            <a:r>
              <a:rPr lang="ko-KR" altLang="en-US" sz="1400" dirty="0"/>
              <a:t>상품금액</a:t>
            </a:r>
            <a:r>
              <a:rPr lang="en-US" altLang="ko-KR" sz="1400" dirty="0"/>
              <a:t>]	   [</a:t>
            </a:r>
            <a:r>
              <a:rPr lang="ko-KR" altLang="en-US" sz="1400" dirty="0"/>
              <a:t>배송현황</a:t>
            </a:r>
            <a:r>
              <a:rPr lang="en-US" altLang="ko-KR" sz="1400" dirty="0"/>
              <a:t>]</a:t>
            </a:r>
          </a:p>
          <a:p>
            <a:pPr marL="0" indent="0">
              <a:buNone/>
            </a:pPr>
            <a:r>
              <a:rPr lang="en-US" altLang="ko-KR" sz="1400" dirty="0"/>
              <a:t>2021.9.17		A2343431		</a:t>
            </a:r>
            <a:r>
              <a:rPr lang="ko-KR" altLang="en-US" sz="1400" dirty="0" err="1"/>
              <a:t>로지텍</a:t>
            </a:r>
            <a:r>
              <a:rPr lang="en-US" altLang="ko-KR" sz="1400" dirty="0"/>
              <a:t>G</a:t>
            </a:r>
            <a:r>
              <a:rPr lang="ko-KR" altLang="en-US" sz="1400" dirty="0"/>
              <a:t> </a:t>
            </a:r>
            <a:r>
              <a:rPr lang="en-US" altLang="ko-KR" sz="1400" dirty="0"/>
              <a:t>G102</a:t>
            </a:r>
            <a:r>
              <a:rPr lang="ko-KR" altLang="en-US" sz="1400" dirty="0"/>
              <a:t> 마우스</a:t>
            </a:r>
            <a:r>
              <a:rPr lang="en-US" altLang="ko-KR" sz="1400" dirty="0"/>
              <a:t>		  	   5               90,300	    </a:t>
            </a:r>
            <a:r>
              <a:rPr lang="ko-KR" altLang="en-US" sz="1400" dirty="0"/>
              <a:t>배송완료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2021.9.21		B3456565		RAZER </a:t>
            </a:r>
            <a:r>
              <a:rPr lang="en-US" altLang="ko-KR" sz="1400" dirty="0" err="1"/>
              <a:t>Blackwidow</a:t>
            </a:r>
            <a:r>
              <a:rPr lang="en-US" altLang="ko-KR" sz="1400" dirty="0"/>
              <a:t> </a:t>
            </a:r>
            <a:r>
              <a:rPr lang="ko-KR" altLang="en-US" sz="1400" dirty="0"/>
              <a:t>키보드</a:t>
            </a:r>
            <a:r>
              <a:rPr lang="en-US" altLang="ko-KR" sz="1400" dirty="0"/>
              <a:t>	   	   4             756,000	     </a:t>
            </a:r>
            <a:r>
              <a:rPr lang="ko-KR" altLang="en-US" sz="1400" dirty="0" err="1"/>
              <a:t>배송중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 sz="1400" dirty="0"/>
              <a:t>0.</a:t>
            </a:r>
            <a:r>
              <a:rPr lang="ko-KR" altLang="en-US" sz="1400" dirty="0"/>
              <a:t> 뒤로 가기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구매 확정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=========</a:t>
            </a:r>
          </a:p>
          <a:p>
            <a:pPr marL="0" indent="0">
              <a:buNone/>
            </a:pPr>
            <a:r>
              <a:rPr lang="ko-KR" altLang="en-US" sz="1400" dirty="0"/>
              <a:t>번호 입력 </a:t>
            </a:r>
            <a:r>
              <a:rPr lang="en-US" altLang="ko-KR" sz="1400" dirty="0"/>
              <a:t>: 1</a:t>
            </a:r>
          </a:p>
          <a:p>
            <a:pPr marL="0" indent="0">
              <a:buNone/>
            </a:pPr>
            <a:r>
              <a:rPr lang="ko-KR" altLang="en-US" sz="1400" dirty="0"/>
              <a:t>주문번호 입력 </a:t>
            </a:r>
            <a:r>
              <a:rPr lang="en-US" altLang="ko-KR" sz="1400" dirty="0"/>
              <a:t>: A2343431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1D8D5-01D2-4374-85DA-C1A31F60F8E5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11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E964F-EE86-4B6D-BD72-687B50F8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6. </a:t>
            </a:r>
            <a:r>
              <a:rPr lang="ko-KR" altLang="en-US" dirty="0"/>
              <a:t>회원 탈퇴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EC995-9383-476F-BAA0-7394B249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개인정보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구매내역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장바구니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상품조회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배송조회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회원탈퇴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비밀번호를 입력하세요 </a:t>
            </a:r>
            <a:r>
              <a:rPr lang="en-US" altLang="ko-KR" dirty="0"/>
              <a:t>: kimchiman1234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 탈퇴를 </a:t>
            </a:r>
            <a:r>
              <a:rPr lang="ko-KR" altLang="en-US" dirty="0" err="1"/>
              <a:t>진행하시겠습니까</a:t>
            </a:r>
            <a:r>
              <a:rPr lang="en-US" altLang="ko-KR" dirty="0"/>
              <a:t>? (Y/N) : 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 탈퇴가 완료되었습니다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9D40-D7A4-4CFD-8D42-617DEB792C2B}"/>
              </a:ext>
            </a:extLst>
          </p:cNvPr>
          <p:cNvSpPr txBox="1"/>
          <p:nvPr/>
        </p:nvSpPr>
        <p:spPr>
          <a:xfrm>
            <a:off x="6094956" y="2504447"/>
            <a:ext cx="6097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상품조회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배송조회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D15D11-3015-47DA-9618-9E17A8E9C724}"/>
              </a:ext>
            </a:extLst>
          </p:cNvPr>
          <p:cNvSpPr/>
          <p:nvPr/>
        </p:nvSpPr>
        <p:spPr>
          <a:xfrm>
            <a:off x="4440476" y="3222320"/>
            <a:ext cx="1171183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04FF99-08DF-4491-9D46-553A5D1C5AFB}"/>
              </a:ext>
            </a:extLst>
          </p:cNvPr>
          <p:cNvSpPr/>
          <p:nvPr/>
        </p:nvSpPr>
        <p:spPr>
          <a:xfrm>
            <a:off x="6094956" y="1872649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화면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0C011-C934-4C38-9060-CC073D53B070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79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E964F-EE86-4B6D-BD72-687B50F8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7. </a:t>
            </a:r>
            <a:r>
              <a:rPr lang="ko-KR" altLang="en-US" dirty="0"/>
              <a:t>로그아웃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EC995-9383-476F-BAA0-7394B249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========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개인정보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구매내역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장바구니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상품조회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배송조회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회원탈퇴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로그아웃 되었습니다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9D40-D7A4-4CFD-8D42-617DEB792C2B}"/>
              </a:ext>
            </a:extLst>
          </p:cNvPr>
          <p:cNvSpPr txBox="1"/>
          <p:nvPr/>
        </p:nvSpPr>
        <p:spPr>
          <a:xfrm>
            <a:off x="6094956" y="2504447"/>
            <a:ext cx="6097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상품조회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배송조회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=========</a:t>
            </a:r>
          </a:p>
          <a:p>
            <a:pPr marL="0" indent="0">
              <a:buNone/>
            </a:pPr>
            <a:r>
              <a:rPr lang="ko-KR" altLang="en-US" dirty="0"/>
              <a:t>번호 입력 </a:t>
            </a:r>
            <a:r>
              <a:rPr lang="en-US" altLang="ko-KR" dirty="0"/>
              <a:t>: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D15D11-3015-47DA-9618-9E17A8E9C724}"/>
              </a:ext>
            </a:extLst>
          </p:cNvPr>
          <p:cNvSpPr/>
          <p:nvPr/>
        </p:nvSpPr>
        <p:spPr>
          <a:xfrm>
            <a:off x="4440476" y="3222320"/>
            <a:ext cx="1171183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04FF99-08DF-4491-9D46-553A5D1C5AFB}"/>
              </a:ext>
            </a:extLst>
          </p:cNvPr>
          <p:cNvSpPr/>
          <p:nvPr/>
        </p:nvSpPr>
        <p:spPr>
          <a:xfrm>
            <a:off x="6094956" y="1872649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화면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0C011-C934-4C38-9060-CC073D53B070}"/>
              </a:ext>
            </a:extLst>
          </p:cNvPr>
          <p:cNvSpPr/>
          <p:nvPr/>
        </p:nvSpPr>
        <p:spPr>
          <a:xfrm>
            <a:off x="838200" y="1565753"/>
            <a:ext cx="10515600" cy="46112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13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67DBDD76-9A99-42C5-917C-ABDE766A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1194094"/>
            <a:ext cx="7725600" cy="4469811"/>
          </a:xfrm>
          <a:prstGeom prst="rect">
            <a:avLst/>
          </a:prstGeom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6F4187C-B13B-4B5F-80EF-CDA422A36A06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28AD7-02C8-4A78-8321-F16E9E4916E1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</a:t>
            </a:r>
            <a:r>
              <a:rPr lang="ko-KR" altLang="en-US" sz="2600" dirty="0" err="1"/>
              <a:t>메인메뉴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01484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64F757-7848-44BE-B7B9-F73AA44C4F0A}"/>
              </a:ext>
            </a:extLst>
          </p:cNvPr>
          <p:cNvGrpSpPr/>
          <p:nvPr/>
        </p:nvGrpSpPr>
        <p:grpSpPr>
          <a:xfrm>
            <a:off x="3614056" y="950063"/>
            <a:ext cx="8577943" cy="5335246"/>
            <a:chOff x="361361" y="1044197"/>
            <a:chExt cx="11448507" cy="7113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695DA6A-C640-45D0-A3F4-6FD82111BF15}"/>
                </a:ext>
              </a:extLst>
            </p:cNvPr>
            <p:cNvSpPr txBox="1"/>
            <p:nvPr/>
          </p:nvSpPr>
          <p:spPr>
            <a:xfrm>
              <a:off x="1353534" y="3928462"/>
              <a:ext cx="4675692" cy="282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0. </a:t>
              </a:r>
              <a:r>
                <a:rPr lang="ko-KR" altLang="en-US" dirty="0"/>
                <a:t>로그아웃</a:t>
              </a:r>
              <a:br>
                <a:rPr lang="en-US" altLang="ko-KR" dirty="0"/>
              </a:br>
              <a:r>
                <a:rPr lang="en-US" altLang="ko-KR" dirty="0"/>
                <a:t>1. </a:t>
              </a:r>
              <a:r>
                <a:rPr lang="ko-KR" altLang="en-US" dirty="0"/>
                <a:t>회원정보 관리</a:t>
              </a:r>
              <a:br>
                <a:rPr lang="en-US" altLang="ko-KR" dirty="0"/>
              </a:br>
              <a:r>
                <a:rPr lang="en-US" altLang="ko-KR" dirty="0"/>
                <a:t>2. </a:t>
              </a:r>
              <a:r>
                <a:rPr lang="ko-KR" altLang="en-US" dirty="0"/>
                <a:t>상품 관리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3. </a:t>
              </a:r>
              <a:r>
                <a:rPr lang="ko-KR" altLang="en-US" dirty="0"/>
                <a:t>통계 관리</a:t>
              </a:r>
              <a:br>
                <a:rPr lang="en-US" altLang="ko-KR" dirty="0"/>
              </a:br>
              <a:r>
                <a:rPr lang="en-US" altLang="ko-KR" dirty="0"/>
                <a:t>4. </a:t>
              </a:r>
              <a:r>
                <a:rPr lang="ko-KR" altLang="en-US" dirty="0"/>
                <a:t>배송 관리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F24DE4-0607-448F-8427-35B82ACD6C0D}"/>
                </a:ext>
              </a:extLst>
            </p:cNvPr>
            <p:cNvGrpSpPr/>
            <p:nvPr/>
          </p:nvGrpSpPr>
          <p:grpSpPr>
            <a:xfrm>
              <a:off x="361361" y="1044197"/>
              <a:ext cx="11448507" cy="2956391"/>
              <a:chOff x="361361" y="1162185"/>
              <a:chExt cx="11448507" cy="295639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330085-B5C1-4AFB-9716-5CB046971497}"/>
                  </a:ext>
                </a:extLst>
              </p:cNvPr>
              <p:cNvSpPr txBox="1"/>
              <p:nvPr/>
            </p:nvSpPr>
            <p:spPr>
              <a:xfrm>
                <a:off x="361361" y="1162185"/>
                <a:ext cx="1141306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/>
                  <a:t>=====================================================================</a:t>
                </a:r>
                <a:endParaRPr lang="ko-KR" altLang="en-US" sz="135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93A2D3-3741-4E30-9217-F314AF68F6D5}"/>
                  </a:ext>
                </a:extLst>
              </p:cNvPr>
              <p:cNvSpPr txBox="1"/>
              <p:nvPr/>
            </p:nvSpPr>
            <p:spPr>
              <a:xfrm>
                <a:off x="396801" y="3718467"/>
                <a:ext cx="1141306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/>
                  <a:t>=====================================================================</a:t>
                </a:r>
                <a:endParaRPr lang="ko-KR" altLang="en-US" sz="135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1C12C04-7205-44EF-BE85-71AF5A6F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535" y="1598195"/>
              <a:ext cx="9822465" cy="184313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BAFF3-B619-4797-996C-852BD8B465E6}"/>
                </a:ext>
              </a:extLst>
            </p:cNvPr>
            <p:cNvSpPr txBox="1"/>
            <p:nvPr/>
          </p:nvSpPr>
          <p:spPr>
            <a:xfrm>
              <a:off x="943771" y="6626754"/>
              <a:ext cx="1023789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-----------------------------------------------------------------------------------------------------------</a:t>
              </a:r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D503A6-AE49-45A9-9912-7075F206ED83}"/>
                </a:ext>
              </a:extLst>
            </p:cNvPr>
            <p:cNvSpPr txBox="1"/>
            <p:nvPr/>
          </p:nvSpPr>
          <p:spPr>
            <a:xfrm>
              <a:off x="1245381" y="6996086"/>
              <a:ext cx="6096000" cy="1161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+mn-ea"/>
                </a:rPr>
                <a:t>원하시는 메뉴를 선택해주세요</a:t>
              </a:r>
              <a:r>
                <a:rPr lang="en-US" altLang="ko-KR" dirty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+mn-ea"/>
                </a:rPr>
                <a:t>✏ </a:t>
              </a:r>
              <a:r>
                <a:rPr lang="en-US" altLang="ko-KR" dirty="0">
                  <a:latin typeface="+mn-ea"/>
                </a:rPr>
                <a:t>: 2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C843B416-5618-469F-96E0-5FD8C1C9B222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BCE54-4DC4-4648-8F63-501BF6C2A128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</a:t>
            </a:r>
            <a:r>
              <a:rPr lang="ko-KR" altLang="en-US" sz="2600" dirty="0" err="1"/>
              <a:t>메인메뉴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63450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869C88E-CFD0-4A9E-B3F2-03CA0380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1666900"/>
            <a:ext cx="7725600" cy="352420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9F3DF-CEDE-40C4-A69A-B931B1A1B870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회원정보 관리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78579-D17D-414D-AAF4-3473E9F65E6B}"/>
              </a:ext>
            </a:extLst>
          </p:cNvPr>
          <p:cNvSpPr txBox="1"/>
          <p:nvPr/>
        </p:nvSpPr>
        <p:spPr>
          <a:xfrm>
            <a:off x="484188" y="1066800"/>
            <a:ext cx="3419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회원정보 관리</a:t>
            </a:r>
          </a:p>
        </p:txBody>
      </p:sp>
    </p:spTree>
    <p:extLst>
      <p:ext uri="{BB962C8B-B14F-4D97-AF65-F5344CB8AC3E}">
        <p14:creationId xmlns:p14="http://schemas.microsoft.com/office/powerpoint/2010/main" val="222278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984738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811715" y="1222103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배송 조회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0B175-F206-4220-AFEE-8115E7632342}"/>
              </a:ext>
            </a:extLst>
          </p:cNvPr>
          <p:cNvSpPr txBox="1"/>
          <p:nvPr/>
        </p:nvSpPr>
        <p:spPr>
          <a:xfrm>
            <a:off x="4463560" y="1696839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이름 입력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EDC01-B8F6-4B91-A088-AA2F51DA3D32}"/>
              </a:ext>
            </a:extLst>
          </p:cNvPr>
          <p:cNvSpPr txBox="1"/>
          <p:nvPr/>
        </p:nvSpPr>
        <p:spPr>
          <a:xfrm>
            <a:off x="4463561" y="2224329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전화번호 입력 </a:t>
            </a:r>
            <a:r>
              <a:rPr lang="en-US" altLang="ko-KR" dirty="0">
                <a:solidFill>
                  <a:schemeClr val="bg1"/>
                </a:solidFill>
              </a:rPr>
              <a:t>: 010-1234-5678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E8E49A27-1110-4CF6-ACAA-75B12897CA9C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배송조회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5A75C-93BD-4EEA-9404-EF9E5091FCC9}"/>
              </a:ext>
            </a:extLst>
          </p:cNvPr>
          <p:cNvSpPr txBox="1"/>
          <p:nvPr/>
        </p:nvSpPr>
        <p:spPr>
          <a:xfrm>
            <a:off x="484188" y="1066800"/>
            <a:ext cx="2387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배송조회</a:t>
            </a:r>
            <a:r>
              <a:rPr lang="en-US" altLang="ko-KR" sz="2600" dirty="0"/>
              <a:t>(</a:t>
            </a:r>
            <a:r>
              <a:rPr lang="ko-KR" altLang="en-US" sz="2600" dirty="0"/>
              <a:t>메인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75969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65B40E5-3C2B-4AAE-84FF-835D6FF2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1697401"/>
            <a:ext cx="7725600" cy="3463198"/>
          </a:xfrm>
          <a:prstGeom prst="rect">
            <a:avLst/>
          </a:prstGeom>
        </p:spPr>
      </p:pic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60B87CA3-F8D1-4C6D-91B7-9823C617F47A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회원정보 관리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회원 조회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54D54-AF81-4147-B0C7-EF1CFACD2243}"/>
              </a:ext>
            </a:extLst>
          </p:cNvPr>
          <p:cNvSpPr txBox="1"/>
          <p:nvPr/>
        </p:nvSpPr>
        <p:spPr>
          <a:xfrm>
            <a:off x="484188" y="1066800"/>
            <a:ext cx="3536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전체 회원 조회</a:t>
            </a:r>
          </a:p>
        </p:txBody>
      </p:sp>
    </p:spTree>
    <p:extLst>
      <p:ext uri="{BB962C8B-B14F-4D97-AF65-F5344CB8AC3E}">
        <p14:creationId xmlns:p14="http://schemas.microsoft.com/office/powerpoint/2010/main" val="1708820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C05DB28-A311-4342-A256-1E5FA017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3" y="861023"/>
            <a:ext cx="7726657" cy="513595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F0B75-03CF-44CC-9176-0B0749FB07C5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회원정보 관리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검색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D4D4F-37DA-47F0-91B1-34EABCF5F60D}"/>
              </a:ext>
            </a:extLst>
          </p:cNvPr>
          <p:cNvSpPr txBox="1"/>
          <p:nvPr/>
        </p:nvSpPr>
        <p:spPr>
          <a:xfrm>
            <a:off x="484188" y="1066800"/>
            <a:ext cx="2752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회원 검색</a:t>
            </a:r>
          </a:p>
        </p:txBody>
      </p:sp>
    </p:spTree>
    <p:extLst>
      <p:ext uri="{BB962C8B-B14F-4D97-AF65-F5344CB8AC3E}">
        <p14:creationId xmlns:p14="http://schemas.microsoft.com/office/powerpoint/2010/main" val="625646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D8862A-3C62-425B-AED2-D1DED151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1232506"/>
            <a:ext cx="7725600" cy="4392988"/>
          </a:xfrm>
          <a:prstGeom prst="rect">
            <a:avLst/>
          </a:prstGeom>
        </p:spPr>
      </p:pic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C26E9B29-048B-422E-A591-FAA22A313956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관리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25600-7437-40A3-BE59-5017CD7FC78B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통계관리</a:t>
            </a:r>
          </a:p>
        </p:txBody>
      </p:sp>
    </p:spTree>
    <p:extLst>
      <p:ext uri="{BB962C8B-B14F-4D97-AF65-F5344CB8AC3E}">
        <p14:creationId xmlns:p14="http://schemas.microsoft.com/office/powerpoint/2010/main" val="3670188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F035AD-D031-4F0C-9EBA-446E80B0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587324"/>
            <a:ext cx="7725600" cy="5683352"/>
          </a:xfrm>
          <a:prstGeom prst="rect">
            <a:avLst/>
          </a:prstGeom>
        </p:spPr>
      </p:pic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A4F78D1F-19DB-4497-9DA4-589BDC405B34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구매통계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3E358-30FB-4AEA-8CF8-42CA7D1B8C43}"/>
              </a:ext>
            </a:extLst>
          </p:cNvPr>
          <p:cNvSpPr txBox="1"/>
          <p:nvPr/>
        </p:nvSpPr>
        <p:spPr>
          <a:xfrm>
            <a:off x="484188" y="1066800"/>
            <a:ext cx="30059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통계 </a:t>
            </a:r>
            <a:r>
              <a:rPr lang="en-US" altLang="ko-KR" sz="2600" dirty="0"/>
              <a:t>- </a:t>
            </a:r>
            <a:r>
              <a:rPr lang="ko-KR" altLang="en-US" sz="2600" dirty="0"/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4077165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825315B-50CF-4295-8625-9615B7BB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815930"/>
            <a:ext cx="7725600" cy="5226140"/>
          </a:xfrm>
          <a:prstGeom prst="rect">
            <a:avLst/>
          </a:prstGeom>
        </p:spPr>
      </p:pic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F8FAE3CB-C01E-42F8-B416-8EAE908FFA88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구매통계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80316-FF65-4D32-9491-78B243A2A05D}"/>
              </a:ext>
            </a:extLst>
          </p:cNvPr>
          <p:cNvSpPr txBox="1"/>
          <p:nvPr/>
        </p:nvSpPr>
        <p:spPr>
          <a:xfrm>
            <a:off x="484188" y="1066800"/>
            <a:ext cx="30059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통계 </a:t>
            </a:r>
            <a:r>
              <a:rPr lang="en-US" altLang="ko-KR" sz="2600" dirty="0"/>
              <a:t>- </a:t>
            </a:r>
            <a:r>
              <a:rPr lang="ko-KR" altLang="en-US" sz="2600" dirty="0"/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888484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DC8FB9-B424-456D-AAB9-246EC52C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48" y="0"/>
            <a:ext cx="6267452" cy="6868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3FFD2F-48BB-43BA-9FC5-2F92A60FC75A}"/>
              </a:ext>
            </a:extLst>
          </p:cNvPr>
          <p:cNvSpPr txBox="1"/>
          <p:nvPr/>
        </p:nvSpPr>
        <p:spPr>
          <a:xfrm>
            <a:off x="484188" y="1066800"/>
            <a:ext cx="3672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통계 </a:t>
            </a:r>
            <a:r>
              <a:rPr lang="en-US" altLang="ko-KR" sz="2600" dirty="0"/>
              <a:t>- </a:t>
            </a:r>
            <a:r>
              <a:rPr lang="ko-KR" altLang="en-US" sz="2600" dirty="0"/>
              <a:t>장바구니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C715773-6DB6-4337-864F-683088CABCAB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 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968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060061-284A-46E2-A4A0-A758A302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00" y="516288"/>
            <a:ext cx="7725600" cy="5825424"/>
          </a:xfrm>
          <a:prstGeom prst="rect">
            <a:avLst/>
          </a:prstGeom>
        </p:spPr>
      </p:pic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81A9FF1C-8CE1-419F-864B-3348E4957F51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 통계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A3D73-20D2-438E-A5E2-8D5ABD4B5A5A}"/>
              </a:ext>
            </a:extLst>
          </p:cNvPr>
          <p:cNvSpPr txBox="1"/>
          <p:nvPr/>
        </p:nvSpPr>
        <p:spPr>
          <a:xfrm>
            <a:off x="484188" y="1066800"/>
            <a:ext cx="30059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통계 </a:t>
            </a:r>
            <a:r>
              <a:rPr lang="en-US" altLang="ko-KR" sz="2600" dirty="0"/>
              <a:t>- </a:t>
            </a:r>
            <a:r>
              <a:rPr lang="ko-KR" altLang="en-US" sz="2600" dirty="0"/>
              <a:t>매출</a:t>
            </a:r>
          </a:p>
        </p:txBody>
      </p:sp>
    </p:spTree>
    <p:extLst>
      <p:ext uri="{BB962C8B-B14F-4D97-AF65-F5344CB8AC3E}">
        <p14:creationId xmlns:p14="http://schemas.microsoft.com/office/powerpoint/2010/main" val="3207458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BB98FE-C2DD-4B78-B2C1-6586D396B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28" y="0"/>
            <a:ext cx="6249272" cy="6858000"/>
          </a:xfrm>
          <a:prstGeom prst="rect">
            <a:avLst/>
          </a:prstGeom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383E9E69-EC1B-47DF-8777-5EBBD63F5612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통계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1C6C9-40A6-4CB0-9B92-6A23F746B0EB}"/>
              </a:ext>
            </a:extLst>
          </p:cNvPr>
          <p:cNvSpPr txBox="1"/>
          <p:nvPr/>
        </p:nvSpPr>
        <p:spPr>
          <a:xfrm>
            <a:off x="484188" y="1066800"/>
            <a:ext cx="30059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통계 </a:t>
            </a:r>
            <a:r>
              <a:rPr lang="en-US" altLang="ko-KR" sz="2600" dirty="0"/>
              <a:t>- </a:t>
            </a:r>
            <a:r>
              <a:rPr lang="ko-KR" altLang="en-US" sz="2600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2037719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0457F38-17F0-4D07-9FA6-712EBF86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85" y="0"/>
            <a:ext cx="6735115" cy="6858000"/>
          </a:xfrm>
          <a:prstGeom prst="rect">
            <a:avLst/>
          </a:prstGeom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0ED4D1D-B745-471A-8E21-EE8839F45603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623355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배송관리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9712A-3D7F-4223-A279-96F8E9319572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배송관리</a:t>
            </a:r>
          </a:p>
        </p:txBody>
      </p:sp>
    </p:spTree>
    <p:extLst>
      <p:ext uri="{BB962C8B-B14F-4D97-AF65-F5344CB8AC3E}">
        <p14:creationId xmlns:p14="http://schemas.microsoft.com/office/powerpoint/2010/main" val="1313033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5DA6A-C640-45D0-A3F4-6FD82111BF15}"/>
              </a:ext>
            </a:extLst>
          </p:cNvPr>
          <p:cNvSpPr txBox="1"/>
          <p:nvPr/>
        </p:nvSpPr>
        <p:spPr>
          <a:xfrm>
            <a:off x="4342615" y="1921059"/>
            <a:ext cx="3506769" cy="253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➕ 상품 추가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🔍상품 검색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👁‍🗨전체 상품 조회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✔ 문의 관리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755820" y="1024715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252806"/>
              <a:ext cx="3716865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상품 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CA3A82C-BD9B-4E39-8D75-7314293827DB}"/>
              </a:ext>
            </a:extLst>
          </p:cNvPr>
          <p:cNvSpPr txBox="1"/>
          <p:nvPr/>
        </p:nvSpPr>
        <p:spPr>
          <a:xfrm>
            <a:off x="4136873" y="4430617"/>
            <a:ext cx="767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07762-B993-4B29-890B-2FAE6B762041}"/>
              </a:ext>
            </a:extLst>
          </p:cNvPr>
          <p:cNvSpPr txBox="1"/>
          <p:nvPr/>
        </p:nvSpPr>
        <p:spPr>
          <a:xfrm>
            <a:off x="4298302" y="4707617"/>
            <a:ext cx="4572000" cy="871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원하시는 메뉴를 선택해주세요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latin typeface="+mn-ea"/>
              </a:rPr>
              <a:t>: 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A5DA14C-12B0-42C4-BD39-F318478CD18C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DFC8E-BB1F-401D-A6C3-CFBA69EB7302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상품관리</a:t>
            </a:r>
          </a:p>
        </p:txBody>
      </p:sp>
    </p:spTree>
    <p:extLst>
      <p:ext uri="{BB962C8B-B14F-4D97-AF65-F5344CB8AC3E}">
        <p14:creationId xmlns:p14="http://schemas.microsoft.com/office/powerpoint/2010/main" val="1657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811715" y="1384761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배송 조회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0B175-F206-4220-AFEE-8115E7632342}"/>
              </a:ext>
            </a:extLst>
          </p:cNvPr>
          <p:cNvSpPr txBox="1"/>
          <p:nvPr/>
        </p:nvSpPr>
        <p:spPr>
          <a:xfrm>
            <a:off x="4533899" y="1991458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배송중인 상품이 없습니다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98689-4D2F-4CD5-BC71-B2C6C6F1E82C}"/>
              </a:ext>
            </a:extLst>
          </p:cNvPr>
          <p:cNvSpPr txBox="1"/>
          <p:nvPr/>
        </p:nvSpPr>
        <p:spPr>
          <a:xfrm>
            <a:off x="4533899" y="2562931"/>
            <a:ext cx="60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4898EC63-A01D-4633-8016-D2AA6407D46A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배송조회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20BC3-83F5-4AA7-B3A0-F789978BA965}"/>
              </a:ext>
            </a:extLst>
          </p:cNvPr>
          <p:cNvSpPr txBox="1"/>
          <p:nvPr/>
        </p:nvSpPr>
        <p:spPr>
          <a:xfrm>
            <a:off x="484188" y="1066800"/>
            <a:ext cx="2387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배송조회</a:t>
            </a:r>
            <a:r>
              <a:rPr lang="en-US" altLang="ko-KR" sz="2600" dirty="0"/>
              <a:t>(</a:t>
            </a:r>
            <a:r>
              <a:rPr lang="ko-KR" altLang="en-US" sz="2600" dirty="0"/>
              <a:t>메인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40002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795641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252806"/>
              <a:ext cx="3716865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➕ 상품 추가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1C44EF-99A1-4ABA-A492-309F710ED834}"/>
              </a:ext>
            </a:extLst>
          </p:cNvPr>
          <p:cNvSpPr txBox="1"/>
          <p:nvPr/>
        </p:nvSpPr>
        <p:spPr>
          <a:xfrm>
            <a:off x="4058633" y="1673705"/>
            <a:ext cx="7856022" cy="12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상품 추가를 위하여 아래 정보를 입력해주세요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모델명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 : </a:t>
            </a:r>
            <a:r>
              <a:rPr lang="ko-KR" altLang="en-US" dirty="0">
                <a:latin typeface="+mn-ea"/>
              </a:rPr>
              <a:t>✏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삼성폰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new1 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가격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)] : </a:t>
            </a: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1,234,500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42370-FCDC-48A6-BFE7-5DD280065225}"/>
              </a:ext>
            </a:extLst>
          </p:cNvPr>
          <p:cNvSpPr txBox="1"/>
          <p:nvPr/>
        </p:nvSpPr>
        <p:spPr>
          <a:xfrm>
            <a:off x="4072888" y="2964789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42B63-CE9F-4F9B-8192-385509CCD0BE}"/>
              </a:ext>
            </a:extLst>
          </p:cNvPr>
          <p:cNvSpPr txBox="1"/>
          <p:nvPr/>
        </p:nvSpPr>
        <p:spPr>
          <a:xfrm>
            <a:off x="4082770" y="3068382"/>
            <a:ext cx="350676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상품 추가를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       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588499-FA92-47F8-A3F2-931ABAC4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16319"/>
              </p:ext>
            </p:extLst>
          </p:nvPr>
        </p:nvGraphicFramePr>
        <p:xfrm>
          <a:off x="3959351" y="4067598"/>
          <a:ext cx="8054584" cy="19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43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830049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329087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698205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추가된 상품 목록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2098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1,234,500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153E6A4-5B09-438B-9757-E38D27992E06}"/>
              </a:ext>
            </a:extLst>
          </p:cNvPr>
          <p:cNvSpPr txBox="1"/>
          <p:nvPr/>
        </p:nvSpPr>
        <p:spPr>
          <a:xfrm>
            <a:off x="4105166" y="3778327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ECFB45-F123-4BBC-9537-955D6F45B865}"/>
              </a:ext>
            </a:extLst>
          </p:cNvPr>
          <p:cNvSpPr txBox="1"/>
          <p:nvPr/>
        </p:nvSpPr>
        <p:spPr>
          <a:xfrm>
            <a:off x="4065435" y="5909316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B7469-E779-41EA-B2C6-5EA454B53216}"/>
              </a:ext>
            </a:extLst>
          </p:cNvPr>
          <p:cNvSpPr txBox="1"/>
          <p:nvPr/>
        </p:nvSpPr>
        <p:spPr>
          <a:xfrm>
            <a:off x="4232275" y="6148696"/>
            <a:ext cx="4572000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D5D866A6-7DC6-499A-877C-148BEAA9DCF5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E105C-0022-4A0F-916D-57486532494F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상품추가</a:t>
            </a:r>
          </a:p>
        </p:txBody>
      </p:sp>
    </p:spTree>
    <p:extLst>
      <p:ext uri="{BB962C8B-B14F-4D97-AF65-F5344CB8AC3E}">
        <p14:creationId xmlns:p14="http://schemas.microsoft.com/office/powerpoint/2010/main" val="620755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629948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252806"/>
              <a:ext cx="3716865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🔍상품 검색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EDDACE-F37E-4DDB-831F-BAB88262F1D8}"/>
              </a:ext>
            </a:extLst>
          </p:cNvPr>
          <p:cNvSpPr txBox="1"/>
          <p:nvPr/>
        </p:nvSpPr>
        <p:spPr>
          <a:xfrm>
            <a:off x="4210647" y="4524757"/>
            <a:ext cx="3506769" cy="21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원하시는 메뉴를 선택해주세요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수정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삭제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리뷰 관리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D2F5A-7C02-4D3C-95FD-69E9B32D742F}"/>
              </a:ext>
            </a:extLst>
          </p:cNvPr>
          <p:cNvSpPr txBox="1"/>
          <p:nvPr/>
        </p:nvSpPr>
        <p:spPr>
          <a:xfrm>
            <a:off x="4072886" y="6521372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BD38D-6B15-413B-8321-40991555DEAC}"/>
              </a:ext>
            </a:extLst>
          </p:cNvPr>
          <p:cNvSpPr txBox="1"/>
          <p:nvPr/>
        </p:nvSpPr>
        <p:spPr>
          <a:xfrm>
            <a:off x="4072887" y="4386257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C5465AA5-99AD-41CC-8826-A44262546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146"/>
              </p:ext>
            </p:extLst>
          </p:nvPr>
        </p:nvGraphicFramePr>
        <p:xfrm>
          <a:off x="4137417" y="2411980"/>
          <a:ext cx="8054584" cy="19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43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830049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329087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698205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2098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1,234,500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33FF341-C21E-4ED1-BA0D-44E752A345E3}"/>
              </a:ext>
            </a:extLst>
          </p:cNvPr>
          <p:cNvSpPr txBox="1"/>
          <p:nvPr/>
        </p:nvSpPr>
        <p:spPr>
          <a:xfrm>
            <a:off x="4072887" y="2112643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3E3A4-CA46-44CF-A8E2-16C532B5BB03}"/>
              </a:ext>
            </a:extLst>
          </p:cNvPr>
          <p:cNvSpPr txBox="1"/>
          <p:nvPr/>
        </p:nvSpPr>
        <p:spPr>
          <a:xfrm>
            <a:off x="4072887" y="1355970"/>
            <a:ext cx="3506769" cy="8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검색할 모델명을 입력하세요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삼성</a:t>
            </a:r>
            <a:endParaRPr lang="en-US" altLang="ko-KR" dirty="0">
              <a:latin typeface="+mn-ea"/>
            </a:endParaRPr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1FF2F0D7-E4A0-4F64-B86D-89D3D0DB769B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E960C-FFEA-4B74-B936-EF2717C4FD54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상품검색</a:t>
            </a:r>
          </a:p>
        </p:txBody>
      </p:sp>
    </p:spTree>
    <p:extLst>
      <p:ext uri="{BB962C8B-B14F-4D97-AF65-F5344CB8AC3E}">
        <p14:creationId xmlns:p14="http://schemas.microsoft.com/office/powerpoint/2010/main" val="4135077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838667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252806"/>
              <a:ext cx="3716865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수정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62D049-F452-4FD1-9664-9FA8A340E81F}"/>
              </a:ext>
            </a:extLst>
          </p:cNvPr>
          <p:cNvSpPr txBox="1"/>
          <p:nvPr/>
        </p:nvSpPr>
        <p:spPr>
          <a:xfrm>
            <a:off x="4072888" y="1623850"/>
            <a:ext cx="7856022" cy="12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현재 상품명</a:t>
            </a:r>
            <a:r>
              <a:rPr lang="en-US" altLang="ko-KR" dirty="0">
                <a:latin typeface="+mn-ea"/>
              </a:rPr>
              <a:t>] : </a:t>
            </a:r>
            <a:r>
              <a:rPr lang="ko-KR" altLang="en-US" dirty="0">
                <a:latin typeface="+mn-ea"/>
              </a:rPr>
              <a:t>✏ </a:t>
            </a:r>
            <a:r>
              <a:rPr lang="ko-KR" altLang="en-US" dirty="0" err="1">
                <a:latin typeface="+mn-ea"/>
              </a:rPr>
              <a:t>삼성폰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수정할 상품명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 : </a:t>
            </a: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Galaxy Note 10+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수정할 가격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)] : </a:t>
            </a: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9000,000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DD49E-E172-496E-B3F3-5A470DBB6BE6}"/>
              </a:ext>
            </a:extLst>
          </p:cNvPr>
          <p:cNvSpPr txBox="1"/>
          <p:nvPr/>
        </p:nvSpPr>
        <p:spPr>
          <a:xfrm>
            <a:off x="4165509" y="6142202"/>
            <a:ext cx="3506769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F763F-A5E5-44BB-87AF-EA45917FFC54}"/>
              </a:ext>
            </a:extLst>
          </p:cNvPr>
          <p:cNvSpPr txBox="1"/>
          <p:nvPr/>
        </p:nvSpPr>
        <p:spPr>
          <a:xfrm>
            <a:off x="4086491" y="5958334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EE5E4-B561-43F1-857C-45D21C53E681}"/>
              </a:ext>
            </a:extLst>
          </p:cNvPr>
          <p:cNvSpPr txBox="1"/>
          <p:nvPr/>
        </p:nvSpPr>
        <p:spPr>
          <a:xfrm>
            <a:off x="4072889" y="2887657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03D7061-1950-4693-8138-AAEF91D2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4486"/>
              </p:ext>
            </p:extLst>
          </p:nvPr>
        </p:nvGraphicFramePr>
        <p:xfrm>
          <a:off x="4086491" y="4044269"/>
          <a:ext cx="8054584" cy="196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43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830049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329087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698205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수정된 상품 목록 확인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2098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42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Galaxy Note 10+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FBF10B4-E159-4AAE-900F-40ECF43D6407}"/>
              </a:ext>
            </a:extLst>
          </p:cNvPr>
          <p:cNvSpPr txBox="1"/>
          <p:nvPr/>
        </p:nvSpPr>
        <p:spPr>
          <a:xfrm>
            <a:off x="4136235" y="3068382"/>
            <a:ext cx="54804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수정된 상품 목록을 확인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       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en-US" altLang="ko-KR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4353B-79AE-4917-84AA-DCD7118D2491}"/>
              </a:ext>
            </a:extLst>
          </p:cNvPr>
          <p:cNvSpPr txBox="1"/>
          <p:nvPr/>
        </p:nvSpPr>
        <p:spPr>
          <a:xfrm>
            <a:off x="4081523" y="3813971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7B6FBC9F-152B-466D-9993-63ADF9BC5D94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검색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71F0C-4F18-4241-BC56-216FE194E0E5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상품수정</a:t>
            </a:r>
          </a:p>
        </p:txBody>
      </p:sp>
    </p:spTree>
    <p:extLst>
      <p:ext uri="{BB962C8B-B14F-4D97-AF65-F5344CB8AC3E}">
        <p14:creationId xmlns:p14="http://schemas.microsoft.com/office/powerpoint/2010/main" val="2216963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673644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252806"/>
              <a:ext cx="3716865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삭제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43F763F-A5E5-44BB-87AF-EA45917FFC54}"/>
              </a:ext>
            </a:extLst>
          </p:cNvPr>
          <p:cNvSpPr txBox="1"/>
          <p:nvPr/>
        </p:nvSpPr>
        <p:spPr>
          <a:xfrm>
            <a:off x="4058633" y="604005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7E60C-169F-421E-A9F4-9427DD7533F6}"/>
              </a:ext>
            </a:extLst>
          </p:cNvPr>
          <p:cNvSpPr txBox="1"/>
          <p:nvPr/>
        </p:nvSpPr>
        <p:spPr>
          <a:xfrm>
            <a:off x="4089113" y="317695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3BCBF-5BD0-4359-BC90-B661DC05CEB7}"/>
              </a:ext>
            </a:extLst>
          </p:cNvPr>
          <p:cNvSpPr txBox="1"/>
          <p:nvPr/>
        </p:nvSpPr>
        <p:spPr>
          <a:xfrm>
            <a:off x="4058634" y="4567178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E3E91395-0C21-4061-AC3E-20EED0EDD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63754"/>
              </p:ext>
            </p:extLst>
          </p:nvPr>
        </p:nvGraphicFramePr>
        <p:xfrm>
          <a:off x="4089113" y="1590601"/>
          <a:ext cx="7678423" cy="15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0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181593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385714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969786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1,234,500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DA077C1-14A1-4FC7-A930-CED36A3B2B06}"/>
              </a:ext>
            </a:extLst>
          </p:cNvPr>
          <p:cNvSpPr txBox="1"/>
          <p:nvPr/>
        </p:nvSpPr>
        <p:spPr>
          <a:xfrm>
            <a:off x="4058633" y="3389580"/>
            <a:ext cx="548042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삭제할 상품명을 선택하십시오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7AD94-C3B5-4591-9D29-392C7BDA2995}"/>
              </a:ext>
            </a:extLst>
          </p:cNvPr>
          <p:cNvSpPr txBox="1"/>
          <p:nvPr/>
        </p:nvSpPr>
        <p:spPr>
          <a:xfrm>
            <a:off x="4058633" y="4797264"/>
            <a:ext cx="548042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선택한 상품을 삭제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en-US" altLang="ko-KR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F276D-CAED-4F89-A00E-2E97AF5BD28B}"/>
              </a:ext>
            </a:extLst>
          </p:cNvPr>
          <p:cNvSpPr txBox="1"/>
          <p:nvPr/>
        </p:nvSpPr>
        <p:spPr>
          <a:xfrm>
            <a:off x="4058632" y="6163641"/>
            <a:ext cx="3506769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0EC2678E-737A-4939-B3C6-0C16B3A52BB5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검색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445AD-E4B5-401D-ADA9-51B8966BF641}"/>
              </a:ext>
            </a:extLst>
          </p:cNvPr>
          <p:cNvSpPr txBox="1"/>
          <p:nvPr/>
        </p:nvSpPr>
        <p:spPr>
          <a:xfrm>
            <a:off x="484188" y="1066800"/>
            <a:ext cx="26356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상품삭제</a:t>
            </a:r>
          </a:p>
        </p:txBody>
      </p:sp>
    </p:spTree>
    <p:extLst>
      <p:ext uri="{BB962C8B-B14F-4D97-AF65-F5344CB8AC3E}">
        <p14:creationId xmlns:p14="http://schemas.microsoft.com/office/powerpoint/2010/main" val="1213342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1412652"/>
            <a:ext cx="8559800" cy="914435"/>
            <a:chOff x="389466" y="1963051"/>
            <a:chExt cx="11413067" cy="12192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3359426" y="2282623"/>
              <a:ext cx="45950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리뷰 관리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82188"/>
              <a:ext cx="114130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BDD49E-E172-496E-B3F3-5A470DBB6BE6}"/>
              </a:ext>
            </a:extLst>
          </p:cNvPr>
          <p:cNvSpPr txBox="1"/>
          <p:nvPr/>
        </p:nvSpPr>
        <p:spPr>
          <a:xfrm>
            <a:off x="4234318" y="2417534"/>
            <a:ext cx="3506769" cy="170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👁‍🗨리뷰 조회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➖리뷰 삭제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610FA-9056-4944-8296-FA21FDE8C22B}"/>
              </a:ext>
            </a:extLst>
          </p:cNvPr>
          <p:cNvSpPr txBox="1"/>
          <p:nvPr/>
        </p:nvSpPr>
        <p:spPr>
          <a:xfrm>
            <a:off x="4072888" y="5299383"/>
            <a:ext cx="767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8264A-DAA1-4B11-BA58-DE707BE47474}"/>
              </a:ext>
            </a:extLst>
          </p:cNvPr>
          <p:cNvSpPr txBox="1"/>
          <p:nvPr/>
        </p:nvSpPr>
        <p:spPr>
          <a:xfrm>
            <a:off x="4072889" y="4094209"/>
            <a:ext cx="767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A00CD-BB88-4C0E-A810-7B88F274E80B}"/>
              </a:ext>
            </a:extLst>
          </p:cNvPr>
          <p:cNvSpPr txBox="1"/>
          <p:nvPr/>
        </p:nvSpPr>
        <p:spPr>
          <a:xfrm>
            <a:off x="4234318" y="4371208"/>
            <a:ext cx="4572000" cy="871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원하시는 메뉴를 선택해주세요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latin typeface="+mn-ea"/>
              </a:rPr>
              <a:t>: 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C5E75CC1-FD11-418C-A6B9-3A800FCC3D89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검색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81144-5645-4449-97AC-AC780F22A583}"/>
              </a:ext>
            </a:extLst>
          </p:cNvPr>
          <p:cNvSpPr txBox="1"/>
          <p:nvPr/>
        </p:nvSpPr>
        <p:spPr>
          <a:xfrm>
            <a:off x="484188" y="1066800"/>
            <a:ext cx="2752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리뷰 관리</a:t>
            </a:r>
          </a:p>
        </p:txBody>
      </p:sp>
    </p:spTree>
    <p:extLst>
      <p:ext uri="{BB962C8B-B14F-4D97-AF65-F5344CB8AC3E}">
        <p14:creationId xmlns:p14="http://schemas.microsoft.com/office/powerpoint/2010/main" val="3237274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1233746"/>
            <a:ext cx="8559800" cy="914435"/>
            <a:chOff x="389466" y="1963051"/>
            <a:chExt cx="11413067" cy="12192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3359426" y="2282623"/>
              <a:ext cx="45950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👁‍🗨리뷰 조회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82188"/>
              <a:ext cx="114130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040864-4094-4C75-801A-F00AF6F3A0E5}"/>
              </a:ext>
            </a:extLst>
          </p:cNvPr>
          <p:cNvSpPr txBox="1"/>
          <p:nvPr/>
        </p:nvSpPr>
        <p:spPr>
          <a:xfrm>
            <a:off x="4072888" y="3267757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C91A9-9155-4E0B-A677-3BFEDC462498}"/>
              </a:ext>
            </a:extLst>
          </p:cNvPr>
          <p:cNvSpPr txBox="1"/>
          <p:nvPr/>
        </p:nvSpPr>
        <p:spPr>
          <a:xfrm>
            <a:off x="4204805" y="5414919"/>
            <a:ext cx="457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8F840-D4BB-44F4-B86D-173E724E2845}"/>
              </a:ext>
            </a:extLst>
          </p:cNvPr>
          <p:cNvSpPr txBox="1"/>
          <p:nvPr/>
        </p:nvSpPr>
        <p:spPr>
          <a:xfrm>
            <a:off x="4138696" y="2070072"/>
            <a:ext cx="4572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전체 리뷰를 조회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         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F99C7871-04DB-4CC0-9D8B-FF788ABF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99031"/>
              </p:ext>
            </p:extLst>
          </p:nvPr>
        </p:nvGraphicFramePr>
        <p:xfrm>
          <a:off x="4138696" y="3569896"/>
          <a:ext cx="7678423" cy="15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0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181593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385714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969786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삼성폰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honggil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honggil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gogil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221E39-417C-40E4-A259-BE12AA28C32F}"/>
              </a:ext>
            </a:extLst>
          </p:cNvPr>
          <p:cNvSpPr txBox="1"/>
          <p:nvPr/>
        </p:nvSpPr>
        <p:spPr>
          <a:xfrm>
            <a:off x="4072888" y="513792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926D0D1D-E6AF-4709-B312-70DB46E76CA5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상품 검색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관리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조회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C6707-A7D7-44AB-B8D3-BF7E597E77FB}"/>
              </a:ext>
            </a:extLst>
          </p:cNvPr>
          <p:cNvSpPr txBox="1"/>
          <p:nvPr/>
        </p:nvSpPr>
        <p:spPr>
          <a:xfrm>
            <a:off x="484188" y="1066800"/>
            <a:ext cx="2752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리뷰 조회</a:t>
            </a:r>
          </a:p>
        </p:txBody>
      </p:sp>
    </p:spTree>
    <p:extLst>
      <p:ext uri="{BB962C8B-B14F-4D97-AF65-F5344CB8AC3E}">
        <p14:creationId xmlns:p14="http://schemas.microsoft.com/office/powerpoint/2010/main" val="2225684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831213"/>
            <a:ext cx="8559800" cy="914435"/>
            <a:chOff x="389466" y="1963051"/>
            <a:chExt cx="11413067" cy="12192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3359426" y="2282623"/>
              <a:ext cx="45950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➖리뷰 삭제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82188"/>
              <a:ext cx="114130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=====================================================================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BDD49E-E172-496E-B3F3-5A470DBB6BE6}"/>
              </a:ext>
            </a:extLst>
          </p:cNvPr>
          <p:cNvSpPr txBox="1"/>
          <p:nvPr/>
        </p:nvSpPr>
        <p:spPr>
          <a:xfrm>
            <a:off x="4217850" y="5804150"/>
            <a:ext cx="3506769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DB109-5400-4396-BEDE-D2E76F4FC7D4}"/>
              </a:ext>
            </a:extLst>
          </p:cNvPr>
          <p:cNvSpPr txBox="1"/>
          <p:nvPr/>
        </p:nvSpPr>
        <p:spPr>
          <a:xfrm>
            <a:off x="4132521" y="4385568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B7875-8400-4D21-9528-C3D43CB867EE}"/>
              </a:ext>
            </a:extLst>
          </p:cNvPr>
          <p:cNvSpPr txBox="1"/>
          <p:nvPr/>
        </p:nvSpPr>
        <p:spPr>
          <a:xfrm>
            <a:off x="4132521" y="308530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F8C855A5-24AA-43E4-8813-977843694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49356"/>
              </p:ext>
            </p:extLst>
          </p:nvPr>
        </p:nvGraphicFramePr>
        <p:xfrm>
          <a:off x="4278904" y="1669640"/>
          <a:ext cx="7678423" cy="15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0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181593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385714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969786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삼성폰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honggil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honggil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gogil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C690574-D9D5-4CCD-9988-700C246AD050}"/>
              </a:ext>
            </a:extLst>
          </p:cNvPr>
          <p:cNvSpPr txBox="1"/>
          <p:nvPr/>
        </p:nvSpPr>
        <p:spPr>
          <a:xfrm>
            <a:off x="4217850" y="3242463"/>
            <a:ext cx="457324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삭제할 리뷰를 선택해주세요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EC44B-AEB0-44E3-A655-30530016218D}"/>
              </a:ext>
            </a:extLst>
          </p:cNvPr>
          <p:cNvSpPr txBox="1"/>
          <p:nvPr/>
        </p:nvSpPr>
        <p:spPr>
          <a:xfrm>
            <a:off x="4217850" y="4512113"/>
            <a:ext cx="457324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리뷰를 삭제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2B874-08D0-48E4-A3F3-37E9212E3893}"/>
              </a:ext>
            </a:extLst>
          </p:cNvPr>
          <p:cNvSpPr txBox="1"/>
          <p:nvPr/>
        </p:nvSpPr>
        <p:spPr>
          <a:xfrm>
            <a:off x="4132521" y="5638022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B324F57-C0C1-4091-9D77-CA46ED1D79DB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상품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상품 검색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리뷰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리뷰 삭제</a:t>
            </a:r>
          </a:p>
          <a:p>
            <a:pPr marL="0" indent="0" algn="ctr"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B5C8F-1353-4700-9B98-EDDC93EC7069}"/>
              </a:ext>
            </a:extLst>
          </p:cNvPr>
          <p:cNvSpPr txBox="1"/>
          <p:nvPr/>
        </p:nvSpPr>
        <p:spPr>
          <a:xfrm>
            <a:off x="484188" y="1066800"/>
            <a:ext cx="2752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리뷰 삭제</a:t>
            </a:r>
          </a:p>
        </p:txBody>
      </p:sp>
    </p:spTree>
    <p:extLst>
      <p:ext uri="{BB962C8B-B14F-4D97-AF65-F5344CB8AC3E}">
        <p14:creationId xmlns:p14="http://schemas.microsoft.com/office/powerpoint/2010/main" val="36180201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750821" y="756672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073900"/>
              <a:ext cx="3716865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/>
                <a:t>👁‍🗨전체 상품 조회</a:t>
              </a:r>
              <a:endParaRPr lang="en-US" altLang="ko-KR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659122-AE94-4EDA-8A58-DEBE6A73EE7E}"/>
              </a:ext>
            </a:extLst>
          </p:cNvPr>
          <p:cNvSpPr txBox="1"/>
          <p:nvPr/>
        </p:nvSpPr>
        <p:spPr>
          <a:xfrm>
            <a:off x="4288416" y="5801786"/>
            <a:ext cx="3506769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09AB1-A5B9-4BEA-A33F-5063F45C1F51}"/>
              </a:ext>
            </a:extLst>
          </p:cNvPr>
          <p:cNvSpPr txBox="1"/>
          <p:nvPr/>
        </p:nvSpPr>
        <p:spPr>
          <a:xfrm>
            <a:off x="4212589" y="5611387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38BFA2FD-EC20-4CD0-BF54-D307DAC6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72107"/>
              </p:ext>
            </p:extLst>
          </p:nvPr>
        </p:nvGraphicFramePr>
        <p:xfrm>
          <a:off x="4181759" y="3623761"/>
          <a:ext cx="8054584" cy="196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43">
                  <a:extLst>
                    <a:ext uri="{9D8B030D-6E8A-4147-A177-3AD203B41FA5}">
                      <a16:colId xmlns:a16="http://schemas.microsoft.com/office/drawing/2014/main" val="2359456492"/>
                    </a:ext>
                  </a:extLst>
                </a:gridCol>
                <a:gridCol w="2416866">
                  <a:extLst>
                    <a:ext uri="{9D8B030D-6E8A-4147-A177-3AD203B41FA5}">
                      <a16:colId xmlns:a16="http://schemas.microsoft.com/office/drawing/2014/main" val="4210083368"/>
                    </a:ext>
                  </a:extLst>
                </a:gridCol>
                <a:gridCol w="1557959">
                  <a:extLst>
                    <a:ext uri="{9D8B030D-6E8A-4147-A177-3AD203B41FA5}">
                      <a16:colId xmlns:a16="http://schemas.microsoft.com/office/drawing/2014/main" val="1677864181"/>
                    </a:ext>
                  </a:extLst>
                </a:gridCol>
                <a:gridCol w="2882516">
                  <a:extLst>
                    <a:ext uri="{9D8B030D-6E8A-4147-A177-3AD203B41FA5}">
                      <a16:colId xmlns:a16="http://schemas.microsoft.com/office/drawing/2014/main" val="2789969198"/>
                    </a:ext>
                  </a:extLst>
                </a:gridCol>
              </a:tblGrid>
              <a:tr h="38572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상품 조회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2098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11121"/>
                  </a:ext>
                </a:extLst>
              </a:tr>
              <a:tr h="42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Galaxy Note 10+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불러오기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288926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엘지노트북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2,000,000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58447"/>
                  </a:ext>
                </a:extLst>
              </a:tr>
              <a:tr h="38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삼성마우스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new1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99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BF8110-156C-4FD4-85BC-05D7EB5566BB}"/>
              </a:ext>
            </a:extLst>
          </p:cNvPr>
          <p:cNvSpPr txBox="1"/>
          <p:nvPr/>
        </p:nvSpPr>
        <p:spPr>
          <a:xfrm>
            <a:off x="4212588" y="1558595"/>
            <a:ext cx="45523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전체 상품을 조회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en-US" altLang="ko-KR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79BF4-F7D4-4416-A671-A86358D80278}"/>
              </a:ext>
            </a:extLst>
          </p:cNvPr>
          <p:cNvSpPr txBox="1"/>
          <p:nvPr/>
        </p:nvSpPr>
        <p:spPr>
          <a:xfrm>
            <a:off x="4212589" y="2729893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874D4-026E-46AB-BA51-9B11A874A5BD}"/>
              </a:ext>
            </a:extLst>
          </p:cNvPr>
          <p:cNvSpPr txBox="1"/>
          <p:nvPr/>
        </p:nvSpPr>
        <p:spPr>
          <a:xfrm>
            <a:off x="4181759" y="2924932"/>
            <a:ext cx="4573242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latin typeface="+mn-ea"/>
              </a:rPr>
              <a:t>: 1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E42A5-CFD9-4234-81C1-F022B2C34E19}"/>
              </a:ext>
            </a:extLst>
          </p:cNvPr>
          <p:cNvSpPr txBox="1"/>
          <p:nvPr/>
        </p:nvSpPr>
        <p:spPr>
          <a:xfrm>
            <a:off x="4217508" y="3313265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FC8663FA-699C-482E-8E3B-3FA759F76E6F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상품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전체 상품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BBD53-8772-431D-A0DE-93E192EB75B3}"/>
              </a:ext>
            </a:extLst>
          </p:cNvPr>
          <p:cNvSpPr txBox="1"/>
          <p:nvPr/>
        </p:nvSpPr>
        <p:spPr>
          <a:xfrm>
            <a:off x="484188" y="1066800"/>
            <a:ext cx="3536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전체 상품 조회</a:t>
            </a:r>
          </a:p>
        </p:txBody>
      </p:sp>
    </p:spTree>
    <p:extLst>
      <p:ext uri="{BB962C8B-B14F-4D97-AF65-F5344CB8AC3E}">
        <p14:creationId xmlns:p14="http://schemas.microsoft.com/office/powerpoint/2010/main" val="2248126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697040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073900"/>
              <a:ext cx="3716865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/>
                <a:t>✔ 문의 관리</a:t>
              </a:r>
              <a:endParaRPr lang="en-US" altLang="ko-KR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659122-AE94-4EDA-8A58-DEBE6A73EE7E}"/>
              </a:ext>
            </a:extLst>
          </p:cNvPr>
          <p:cNvSpPr txBox="1"/>
          <p:nvPr/>
        </p:nvSpPr>
        <p:spPr>
          <a:xfrm>
            <a:off x="4072888" y="4962692"/>
            <a:ext cx="642955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상세 조회를 원하는 상품을 선택해주세요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09AB1-A5B9-4BEA-A33F-5063F45C1F51}"/>
              </a:ext>
            </a:extLst>
          </p:cNvPr>
          <p:cNvSpPr txBox="1"/>
          <p:nvPr/>
        </p:nvSpPr>
        <p:spPr>
          <a:xfrm>
            <a:off x="4072889" y="4825759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C0C-6E93-4BC0-9061-DAFD40EB9442}"/>
              </a:ext>
            </a:extLst>
          </p:cNvPr>
          <p:cNvSpPr txBox="1"/>
          <p:nvPr/>
        </p:nvSpPr>
        <p:spPr>
          <a:xfrm>
            <a:off x="4145875" y="3178070"/>
            <a:ext cx="767842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연번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   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모델명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            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아이디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           [Q &amp; A]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1      </a:t>
            </a:r>
            <a:r>
              <a:rPr lang="ko-KR" altLang="en-US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삼성폰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new1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honggil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배송 출발했나요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?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2      </a:t>
            </a:r>
            <a:r>
              <a:rPr lang="ko-KR" altLang="en-US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엘지폰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3    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honggil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하늘색은 언제 들어오나요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?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3      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삼성노트북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4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gogil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  네이비 칼라 품절인가요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?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B27F4-92CD-44D4-8094-BC3D6410A8E0}"/>
              </a:ext>
            </a:extLst>
          </p:cNvPr>
          <p:cNvSpPr txBox="1"/>
          <p:nvPr/>
        </p:nvSpPr>
        <p:spPr>
          <a:xfrm>
            <a:off x="4072889" y="1439327"/>
            <a:ext cx="45523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전체 문의를 조회 하시겠습니까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667F7-8CEF-4481-B4A4-8AC1E097E105}"/>
              </a:ext>
            </a:extLst>
          </p:cNvPr>
          <p:cNvSpPr txBox="1"/>
          <p:nvPr/>
        </p:nvSpPr>
        <p:spPr>
          <a:xfrm>
            <a:off x="4072889" y="2588262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AFA471-7B60-4AAD-8B6E-5B3F7905D6F0}"/>
              </a:ext>
            </a:extLst>
          </p:cNvPr>
          <p:cNvSpPr txBox="1"/>
          <p:nvPr/>
        </p:nvSpPr>
        <p:spPr>
          <a:xfrm>
            <a:off x="4042059" y="2693850"/>
            <a:ext cx="4573242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latin typeface="+mn-ea"/>
              </a:rPr>
              <a:t>: 1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B96F5-7C1B-4DA8-813F-19E29916C378}"/>
              </a:ext>
            </a:extLst>
          </p:cNvPr>
          <p:cNvSpPr txBox="1"/>
          <p:nvPr/>
        </p:nvSpPr>
        <p:spPr>
          <a:xfrm>
            <a:off x="4077808" y="2985278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6DCB1-8DCD-4E35-96AE-0D6D11A2D810}"/>
              </a:ext>
            </a:extLst>
          </p:cNvPr>
          <p:cNvSpPr txBox="1"/>
          <p:nvPr/>
        </p:nvSpPr>
        <p:spPr>
          <a:xfrm>
            <a:off x="4067921" y="6117845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C3B393-4801-4ACF-AC2D-A0B0B0C170AD}"/>
              </a:ext>
            </a:extLst>
          </p:cNvPr>
          <p:cNvSpPr txBox="1"/>
          <p:nvPr/>
        </p:nvSpPr>
        <p:spPr>
          <a:xfrm>
            <a:off x="4067921" y="6341743"/>
            <a:ext cx="144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D64C1B6D-9720-41E4-9897-51D81171859E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상품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문의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DCD45-25A8-4B47-B344-E8A025E0BBCB}"/>
              </a:ext>
            </a:extLst>
          </p:cNvPr>
          <p:cNvSpPr txBox="1"/>
          <p:nvPr/>
        </p:nvSpPr>
        <p:spPr>
          <a:xfrm>
            <a:off x="484188" y="1066800"/>
            <a:ext cx="2752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문의 관리</a:t>
            </a:r>
          </a:p>
        </p:txBody>
      </p:sp>
    </p:spTree>
    <p:extLst>
      <p:ext uri="{BB962C8B-B14F-4D97-AF65-F5344CB8AC3E}">
        <p14:creationId xmlns:p14="http://schemas.microsoft.com/office/powerpoint/2010/main" val="931253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1174115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073900"/>
              <a:ext cx="3716865" cy="76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상세 조회</a:t>
              </a:r>
              <a:endParaRPr lang="en-US" altLang="ko-KR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409AB1-A5B9-4BEA-A33F-5063F45C1F51}"/>
              </a:ext>
            </a:extLst>
          </p:cNvPr>
          <p:cNvSpPr txBox="1"/>
          <p:nvPr/>
        </p:nvSpPr>
        <p:spPr>
          <a:xfrm>
            <a:off x="4072888" y="3645175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66AA4-BAAA-4549-9C59-DB70669E1AE1}"/>
              </a:ext>
            </a:extLst>
          </p:cNvPr>
          <p:cNvSpPr txBox="1"/>
          <p:nvPr/>
        </p:nvSpPr>
        <p:spPr>
          <a:xfrm>
            <a:off x="4101824" y="2016475"/>
            <a:ext cx="708770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상품명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 : </a:t>
            </a:r>
            <a:r>
              <a:rPr lang="ko-KR" altLang="en-US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삼성폰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new1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아이디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 :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honggil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[Q &amp; A]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배송 출발했나요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?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9D471-86FA-42BB-9634-6DCD4B5FA759}"/>
              </a:ext>
            </a:extLst>
          </p:cNvPr>
          <p:cNvSpPr txBox="1"/>
          <p:nvPr/>
        </p:nvSpPr>
        <p:spPr>
          <a:xfrm>
            <a:off x="4101824" y="3861984"/>
            <a:ext cx="4572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원하시는 메뉴를 선택해주세요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답변 작성하기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64420-0CCB-437F-8D8D-5AC5F7848A41}"/>
              </a:ext>
            </a:extLst>
          </p:cNvPr>
          <p:cNvSpPr txBox="1"/>
          <p:nvPr/>
        </p:nvSpPr>
        <p:spPr>
          <a:xfrm>
            <a:off x="4101824" y="5125792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05FC2-D8AE-4311-946C-EA4328BFA01E}"/>
              </a:ext>
            </a:extLst>
          </p:cNvPr>
          <p:cNvSpPr txBox="1"/>
          <p:nvPr/>
        </p:nvSpPr>
        <p:spPr>
          <a:xfrm>
            <a:off x="4072888" y="5385719"/>
            <a:ext cx="4573242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latin typeface="+mn-ea"/>
              </a:rPr>
              <a:t>: 1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96274-C19F-4A73-A66B-AC3C85EE58F6}"/>
              </a:ext>
            </a:extLst>
          </p:cNvPr>
          <p:cNvSpPr txBox="1"/>
          <p:nvPr/>
        </p:nvSpPr>
        <p:spPr>
          <a:xfrm>
            <a:off x="4014856" y="581853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D28758D-F02B-4257-882F-53E598400EAC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상품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문의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상세조회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D68F4-A50E-4E2D-9173-6FD0A93142E5}"/>
              </a:ext>
            </a:extLst>
          </p:cNvPr>
          <p:cNvSpPr txBox="1"/>
          <p:nvPr/>
        </p:nvSpPr>
        <p:spPr>
          <a:xfrm>
            <a:off x="484188" y="1066800"/>
            <a:ext cx="3419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문의 상세보기</a:t>
            </a:r>
          </a:p>
        </p:txBody>
      </p:sp>
    </p:spTree>
    <p:extLst>
      <p:ext uri="{BB962C8B-B14F-4D97-AF65-F5344CB8AC3E}">
        <p14:creationId xmlns:p14="http://schemas.microsoft.com/office/powerpoint/2010/main" val="85801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1147396"/>
            <a:ext cx="8291146" cy="456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811715" y="1384761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배송 조회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0B175-F206-4220-AFEE-8115E7632342}"/>
              </a:ext>
            </a:extLst>
          </p:cNvPr>
          <p:cNvSpPr txBox="1"/>
          <p:nvPr/>
        </p:nvSpPr>
        <p:spPr>
          <a:xfrm>
            <a:off x="3900854" y="1859497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--------------------------------------------------------------------------------------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0C829-6215-42D9-A36C-0084D864F20B}"/>
              </a:ext>
            </a:extLst>
          </p:cNvPr>
          <p:cNvSpPr txBox="1"/>
          <p:nvPr/>
        </p:nvSpPr>
        <p:spPr>
          <a:xfrm>
            <a:off x="3900854" y="3934558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--------------------------------------------------------------------------------------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80965-8F55-4E72-8882-854C1B9D23A0}"/>
              </a:ext>
            </a:extLst>
          </p:cNvPr>
          <p:cNvSpPr txBox="1"/>
          <p:nvPr/>
        </p:nvSpPr>
        <p:spPr>
          <a:xfrm>
            <a:off x="3900854" y="2527844"/>
            <a:ext cx="82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  001       </a:t>
            </a:r>
            <a:r>
              <a:rPr lang="ko-KR" altLang="en-US" sz="1400" b="1" dirty="0">
                <a:solidFill>
                  <a:schemeClr val="bg1"/>
                </a:solidFill>
              </a:rPr>
              <a:t>삼성전자 노트북  </a:t>
            </a:r>
            <a:r>
              <a:rPr lang="en-US" altLang="ko-KR" sz="1400" b="1" dirty="0">
                <a:solidFill>
                  <a:schemeClr val="bg1"/>
                </a:solidFill>
              </a:rPr>
              <a:t>NT350XCR-AD5AS  </a:t>
            </a:r>
            <a:r>
              <a:rPr lang="ko-KR" altLang="en-US" sz="1400" b="1" dirty="0">
                <a:solidFill>
                  <a:schemeClr val="bg1"/>
                </a:solidFill>
              </a:rPr>
              <a:t>       </a:t>
            </a:r>
            <a:r>
              <a:rPr lang="en-US" altLang="ko-KR" sz="1400" b="1" dirty="0">
                <a:solidFill>
                  <a:schemeClr val="bg1"/>
                </a:solidFill>
              </a:rPr>
              <a:t>12345           </a:t>
            </a:r>
            <a:r>
              <a:rPr lang="ko-KR" altLang="en-US" sz="1400" b="1" dirty="0" err="1">
                <a:solidFill>
                  <a:schemeClr val="bg1"/>
                </a:solidFill>
              </a:rPr>
              <a:t>배송중</a:t>
            </a:r>
            <a:r>
              <a:rPr lang="ko-KR" altLang="en-US" sz="1400" b="1" dirty="0">
                <a:solidFill>
                  <a:schemeClr val="bg1"/>
                </a:solidFill>
              </a:rPr>
              <a:t>            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B9CAE-F2CC-4CF8-9E7A-AC29703250CA}"/>
              </a:ext>
            </a:extLst>
          </p:cNvPr>
          <p:cNvSpPr txBox="1"/>
          <p:nvPr/>
        </p:nvSpPr>
        <p:spPr>
          <a:xfrm>
            <a:off x="3900854" y="2943958"/>
            <a:ext cx="82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  002       </a:t>
            </a:r>
            <a:r>
              <a:rPr lang="ko-KR" altLang="en-US" sz="1400" b="1" dirty="0">
                <a:solidFill>
                  <a:schemeClr val="bg1"/>
                </a:solidFill>
              </a:rPr>
              <a:t>삼성전자 키보드  </a:t>
            </a:r>
            <a:r>
              <a:rPr lang="en-US" altLang="ko-KR" sz="1400" b="1" dirty="0">
                <a:solidFill>
                  <a:schemeClr val="bg1"/>
                </a:solidFill>
              </a:rPr>
              <a:t>NT350XCR-AD5AS         12745           </a:t>
            </a:r>
            <a:r>
              <a:rPr lang="ko-KR" altLang="en-US" sz="1400" b="1" dirty="0" err="1">
                <a:solidFill>
                  <a:schemeClr val="bg1"/>
                </a:solidFill>
              </a:rPr>
              <a:t>배송중</a:t>
            </a:r>
            <a:r>
              <a:rPr lang="ko-KR" altLang="en-US" sz="1400" b="1" dirty="0">
                <a:solidFill>
                  <a:schemeClr val="bg1"/>
                </a:solidFill>
              </a:rPr>
              <a:t>            울산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8A3A1-D218-4B0D-982B-7B65EE3FAD6F}"/>
              </a:ext>
            </a:extLst>
          </p:cNvPr>
          <p:cNvSpPr txBox="1"/>
          <p:nvPr/>
        </p:nvSpPr>
        <p:spPr>
          <a:xfrm>
            <a:off x="3900854" y="3322003"/>
            <a:ext cx="82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  003       </a:t>
            </a:r>
            <a:r>
              <a:rPr lang="ko-KR" altLang="en-US" sz="1400" b="1" dirty="0">
                <a:solidFill>
                  <a:schemeClr val="bg1"/>
                </a:solidFill>
              </a:rPr>
              <a:t>애플 노트북        </a:t>
            </a:r>
            <a:r>
              <a:rPr lang="en-US" altLang="ko-KR" sz="1400" b="1" dirty="0">
                <a:solidFill>
                  <a:schemeClr val="bg1"/>
                </a:solidFill>
              </a:rPr>
              <a:t>MGN93KH                    11345          </a:t>
            </a:r>
            <a:r>
              <a:rPr lang="ko-KR" altLang="en-US" sz="1400" b="1" dirty="0" err="1">
                <a:solidFill>
                  <a:schemeClr val="bg1"/>
                </a:solidFill>
              </a:rPr>
              <a:t>배송전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>
                <a:solidFill>
                  <a:schemeClr val="bg1"/>
                </a:solidFill>
              </a:rPr>
              <a:t>서울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E6416-BEF7-4664-A030-FFC3F29A835B}"/>
              </a:ext>
            </a:extLst>
          </p:cNvPr>
          <p:cNvSpPr txBox="1"/>
          <p:nvPr/>
        </p:nvSpPr>
        <p:spPr>
          <a:xfrm>
            <a:off x="3900854" y="3727677"/>
            <a:ext cx="82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  004       </a:t>
            </a:r>
            <a:r>
              <a:rPr lang="en-US" altLang="ko-KR" sz="1400" b="1" dirty="0">
                <a:solidFill>
                  <a:schemeClr val="bg1"/>
                </a:solidFill>
              </a:rPr>
              <a:t>LG</a:t>
            </a:r>
            <a:r>
              <a:rPr lang="ko-KR" altLang="en-US" sz="1400" b="1" dirty="0">
                <a:solidFill>
                  <a:schemeClr val="bg1"/>
                </a:solidFill>
              </a:rPr>
              <a:t> 노트북 외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</a:rPr>
              <a:t>개  </a:t>
            </a:r>
            <a:r>
              <a:rPr lang="en-US" altLang="ko-KR" sz="1400" b="1" dirty="0">
                <a:solidFill>
                  <a:schemeClr val="bg1"/>
                </a:solidFill>
              </a:rPr>
              <a:t>16ZD90P-GX50K</a:t>
            </a:r>
            <a:r>
              <a:rPr lang="en-US" altLang="ko-KR" sz="1100" b="1" dirty="0">
                <a:solidFill>
                  <a:schemeClr val="bg1"/>
                </a:solidFill>
              </a:rPr>
              <a:t>              </a:t>
            </a:r>
            <a:r>
              <a:rPr lang="en-US" altLang="ko-KR" sz="1400" b="1" dirty="0">
                <a:solidFill>
                  <a:schemeClr val="bg1"/>
                </a:solidFill>
              </a:rPr>
              <a:t>11349           </a:t>
            </a:r>
            <a:r>
              <a:rPr lang="ko-KR" altLang="en-US" sz="1400" b="1" dirty="0" err="1">
                <a:solidFill>
                  <a:schemeClr val="bg1"/>
                </a:solidFill>
              </a:rPr>
              <a:t>배송전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>
                <a:solidFill>
                  <a:schemeClr val="bg1"/>
                </a:solidFill>
              </a:rPr>
              <a:t>서울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F15BEA-C940-4DC2-A54B-C8085928F639}"/>
              </a:ext>
            </a:extLst>
          </p:cNvPr>
          <p:cNvSpPr/>
          <p:nvPr/>
        </p:nvSpPr>
        <p:spPr>
          <a:xfrm>
            <a:off x="3900854" y="4822581"/>
            <a:ext cx="5158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화면으로 돌아가시려면 </a:t>
            </a:r>
            <a:r>
              <a:rPr lang="en-US" altLang="ko-KR" dirty="0">
                <a:solidFill>
                  <a:schemeClr val="bg1"/>
                </a:solidFill>
              </a:rPr>
              <a:t>Enter </a:t>
            </a:r>
            <a:r>
              <a:rPr lang="ko-KR" altLang="en-US" dirty="0">
                <a:solidFill>
                  <a:schemeClr val="bg1"/>
                </a:solidFill>
              </a:rPr>
              <a:t>눌러주세요</a:t>
            </a:r>
            <a:r>
              <a:rPr lang="en-US" altLang="ko-KR" dirty="0">
                <a:solidFill>
                  <a:schemeClr val="bg1"/>
                </a:solidFill>
              </a:rPr>
              <a:t>.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3B922-2C16-493D-8554-00D71CB95B97}"/>
              </a:ext>
            </a:extLst>
          </p:cNvPr>
          <p:cNvSpPr txBox="1"/>
          <p:nvPr/>
        </p:nvSpPr>
        <p:spPr>
          <a:xfrm>
            <a:off x="3900854" y="2161431"/>
            <a:ext cx="82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주문번호   카테고리                상품명                     송장번호        배송상황       현재위치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A0BFEEE4-139C-4E26-8D23-3974311D0134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배송조회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FFA26-A479-489C-8FA2-69015A5CECC3}"/>
              </a:ext>
            </a:extLst>
          </p:cNvPr>
          <p:cNvSpPr txBox="1"/>
          <p:nvPr/>
        </p:nvSpPr>
        <p:spPr>
          <a:xfrm>
            <a:off x="484188" y="1066800"/>
            <a:ext cx="2387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배송조회</a:t>
            </a:r>
            <a:r>
              <a:rPr lang="en-US" altLang="ko-KR" sz="2600" dirty="0"/>
              <a:t>(</a:t>
            </a:r>
            <a:r>
              <a:rPr lang="ko-KR" altLang="en-US" sz="2600" dirty="0"/>
              <a:t>메인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63537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FF24DE4-0607-448F-8427-35B82ACD6C0D}"/>
              </a:ext>
            </a:extLst>
          </p:cNvPr>
          <p:cNvGrpSpPr/>
          <p:nvPr/>
        </p:nvGrpSpPr>
        <p:grpSpPr>
          <a:xfrm>
            <a:off x="3632200" y="853580"/>
            <a:ext cx="8559800" cy="877164"/>
            <a:chOff x="389466" y="1963051"/>
            <a:chExt cx="11413067" cy="1169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F6C9A-1FB2-419F-B99B-7D90155C44F3}"/>
                </a:ext>
              </a:extLst>
            </p:cNvPr>
            <p:cNvSpPr txBox="1"/>
            <p:nvPr/>
          </p:nvSpPr>
          <p:spPr>
            <a:xfrm>
              <a:off x="4237566" y="2073900"/>
              <a:ext cx="3716865" cy="76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답변 작성</a:t>
              </a:r>
              <a:endParaRPr lang="en-US" altLang="ko-KR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30085-B5C1-4AFB-9716-5CB046971497}"/>
                </a:ext>
              </a:extLst>
            </p:cNvPr>
            <p:cNvSpPr txBox="1"/>
            <p:nvPr/>
          </p:nvSpPr>
          <p:spPr>
            <a:xfrm>
              <a:off x="389466" y="1963051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2D3-3741-4E30-9217-F314AF68F6D5}"/>
                </a:ext>
              </a:extLst>
            </p:cNvPr>
            <p:cNvSpPr txBox="1"/>
            <p:nvPr/>
          </p:nvSpPr>
          <p:spPr>
            <a:xfrm>
              <a:off x="389466" y="2732493"/>
              <a:ext cx="11413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dirty="0"/>
                <a:t>==================================================================</a:t>
              </a:r>
              <a:endParaRPr lang="ko-KR" altLang="en-US" sz="135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409AB1-A5B9-4BEA-A33F-5063F45C1F51}"/>
              </a:ext>
            </a:extLst>
          </p:cNvPr>
          <p:cNvSpPr txBox="1"/>
          <p:nvPr/>
        </p:nvSpPr>
        <p:spPr>
          <a:xfrm>
            <a:off x="4072888" y="321208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66AA4-BAAA-4549-9C59-DB70669E1AE1}"/>
              </a:ext>
            </a:extLst>
          </p:cNvPr>
          <p:cNvSpPr txBox="1"/>
          <p:nvPr/>
        </p:nvSpPr>
        <p:spPr>
          <a:xfrm>
            <a:off x="4147654" y="1636150"/>
            <a:ext cx="752889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답변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안녕하십니까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honggil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고객님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  문의하신 상품은 현재 배송 중에 있습니다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  감사합니다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120129-BDA7-4335-9A5B-FB77093A6EFE}"/>
              </a:ext>
            </a:extLst>
          </p:cNvPr>
          <p:cNvSpPr/>
          <p:nvPr/>
        </p:nvSpPr>
        <p:spPr>
          <a:xfrm>
            <a:off x="3632200" y="223101"/>
            <a:ext cx="6788247" cy="35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n-ea"/>
              </a:rPr>
              <a:t>메인 </a:t>
            </a:r>
            <a:r>
              <a:rPr lang="en-US" altLang="ko-KR" sz="1350" dirty="0">
                <a:latin typeface="+mn-ea"/>
              </a:rPr>
              <a:t>– </a:t>
            </a:r>
            <a:r>
              <a:rPr lang="ko-KR" altLang="en-US" sz="1350" dirty="0">
                <a:latin typeface="+mn-ea"/>
              </a:rPr>
              <a:t>로그인 </a:t>
            </a:r>
            <a:r>
              <a:rPr lang="en-US" altLang="ko-KR" sz="1350" dirty="0">
                <a:latin typeface="+mn-ea"/>
              </a:rPr>
              <a:t>– </a:t>
            </a:r>
            <a:r>
              <a:rPr lang="ko-KR" altLang="en-US" sz="1350" dirty="0">
                <a:latin typeface="+mn-ea"/>
              </a:rPr>
              <a:t>관리자 </a:t>
            </a:r>
            <a:r>
              <a:rPr lang="en-US" altLang="ko-KR" sz="1350" dirty="0">
                <a:latin typeface="+mn-ea"/>
              </a:rPr>
              <a:t>- </a:t>
            </a:r>
            <a:r>
              <a:rPr lang="ko-KR" altLang="en-US" sz="1350" dirty="0">
                <a:latin typeface="+mn-ea"/>
              </a:rPr>
              <a:t>상품 관리 </a:t>
            </a:r>
            <a:r>
              <a:rPr lang="en-US" altLang="ko-KR" sz="1350" dirty="0">
                <a:latin typeface="+mn-ea"/>
              </a:rPr>
              <a:t>– </a:t>
            </a:r>
            <a:r>
              <a:rPr lang="ko-KR" altLang="en-US" sz="1350" dirty="0">
                <a:latin typeface="+mn-ea"/>
              </a:rPr>
              <a:t>문의 관리 </a:t>
            </a:r>
            <a:r>
              <a:rPr lang="en-US" altLang="ko-KR" sz="1350" dirty="0">
                <a:latin typeface="+mn-ea"/>
              </a:rPr>
              <a:t>– </a:t>
            </a:r>
            <a:r>
              <a:rPr lang="ko-KR" altLang="en-US" sz="1350" dirty="0">
                <a:latin typeface="+mn-ea"/>
              </a:rPr>
              <a:t>상세조회 </a:t>
            </a:r>
            <a:r>
              <a:rPr lang="en-US" altLang="ko-KR" sz="1350" dirty="0">
                <a:latin typeface="+mn-ea"/>
              </a:rPr>
              <a:t>– </a:t>
            </a:r>
            <a:r>
              <a:rPr lang="ko-KR" altLang="en-US" sz="1350" dirty="0">
                <a:latin typeface="+mn-ea"/>
              </a:rPr>
              <a:t>답변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588F0-3F01-4E2A-971A-4347C8253E9F}"/>
              </a:ext>
            </a:extLst>
          </p:cNvPr>
          <p:cNvSpPr txBox="1"/>
          <p:nvPr/>
        </p:nvSpPr>
        <p:spPr>
          <a:xfrm>
            <a:off x="4072888" y="4417952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D23FB-7C79-4379-A892-239B0B679324}"/>
              </a:ext>
            </a:extLst>
          </p:cNvPr>
          <p:cNvSpPr txBox="1"/>
          <p:nvPr/>
        </p:nvSpPr>
        <p:spPr>
          <a:xfrm>
            <a:off x="4256986" y="3414537"/>
            <a:ext cx="5903843" cy="114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답변을 저장하겠습니까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0. </a:t>
            </a:r>
            <a:r>
              <a:rPr lang="ko-KR" altLang="en-US" dirty="0">
                <a:latin typeface="+mn-ea"/>
              </a:rPr>
              <a:t>👈</a:t>
            </a:r>
            <a:r>
              <a:rPr lang="en-US" altLang="ko-KR" dirty="0">
                <a:latin typeface="+mn-ea"/>
              </a:rPr>
              <a:t>Back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E401C-E514-47DD-90C3-A4D7B8667811}"/>
              </a:ext>
            </a:extLst>
          </p:cNvPr>
          <p:cNvSpPr txBox="1"/>
          <p:nvPr/>
        </p:nvSpPr>
        <p:spPr>
          <a:xfrm>
            <a:off x="4256985" y="4620409"/>
            <a:ext cx="590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메인으로 돌아가시겠습니까</a:t>
            </a:r>
            <a:r>
              <a:rPr lang="en-US" altLang="ko-KR" dirty="0">
                <a:latin typeface="+mn-ea"/>
              </a:rPr>
              <a:t>?</a:t>
            </a:r>
          </a:p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예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아니오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BF765-F1DE-4CF7-A2D2-671C74867E5C}"/>
              </a:ext>
            </a:extLst>
          </p:cNvPr>
          <p:cNvSpPr txBox="1"/>
          <p:nvPr/>
        </p:nvSpPr>
        <p:spPr>
          <a:xfrm>
            <a:off x="4072888" y="5400350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B1307-6CC9-45E2-8D6A-D7D381666595}"/>
              </a:ext>
            </a:extLst>
          </p:cNvPr>
          <p:cNvSpPr txBox="1"/>
          <p:nvPr/>
        </p:nvSpPr>
        <p:spPr>
          <a:xfrm>
            <a:off x="4130920" y="5571611"/>
            <a:ext cx="4573242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✏ </a:t>
            </a:r>
            <a:r>
              <a:rPr lang="en-US" altLang="ko-KR" dirty="0">
                <a:latin typeface="+mn-ea"/>
              </a:rPr>
              <a:t>: 1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3E3C2-0293-417D-B77E-DFBB6EB88B2C}"/>
              </a:ext>
            </a:extLst>
          </p:cNvPr>
          <p:cNvSpPr txBox="1"/>
          <p:nvPr/>
        </p:nvSpPr>
        <p:spPr>
          <a:xfrm>
            <a:off x="4072888" y="6004422"/>
            <a:ext cx="76784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-----------------------------------------------------------------------------------------------------------</a:t>
            </a:r>
            <a:endParaRPr lang="ko-KR" altLang="en-US" sz="1350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4B952362-BC23-47D8-9D9D-AC3FB440F1D0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로그인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상품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문의 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상세조회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답변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A204B-4E43-4931-A586-033DF7289EB1}"/>
              </a:ext>
            </a:extLst>
          </p:cNvPr>
          <p:cNvSpPr txBox="1"/>
          <p:nvPr/>
        </p:nvSpPr>
        <p:spPr>
          <a:xfrm>
            <a:off x="484188" y="1066800"/>
            <a:ext cx="3419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관리자 문의 답변작성</a:t>
            </a:r>
          </a:p>
        </p:txBody>
      </p:sp>
    </p:spTree>
    <p:extLst>
      <p:ext uri="{BB962C8B-B14F-4D97-AF65-F5344CB8AC3E}">
        <p14:creationId xmlns:p14="http://schemas.microsoft.com/office/powerpoint/2010/main" val="29546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794237"/>
            <a:ext cx="8291146" cy="5187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647592" y="1022797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249D1-B8EE-4F5D-AA29-146DBB7A7785}"/>
              </a:ext>
            </a:extLst>
          </p:cNvPr>
          <p:cNvSpPr txBox="1"/>
          <p:nvPr/>
        </p:nvSpPr>
        <p:spPr>
          <a:xfrm>
            <a:off x="4522176" y="1620688"/>
            <a:ext cx="75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이름 </a:t>
            </a:r>
            <a:r>
              <a:rPr lang="en-US" altLang="ko-KR" dirty="0">
                <a:solidFill>
                  <a:schemeClr val="bg1"/>
                </a:solidFill>
              </a:rPr>
              <a:t>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      : </a:t>
            </a:r>
            <a:r>
              <a:rPr lang="ko-KR" altLang="en-US" dirty="0">
                <a:solidFill>
                  <a:schemeClr val="bg1"/>
                </a:solidFill>
              </a:rPr>
              <a:t>홍길동</a:t>
            </a:r>
            <a:r>
              <a:rPr lang="en-US" altLang="ko-KR" dirty="0">
                <a:solidFill>
                  <a:schemeClr val="bg1"/>
                </a:solidFill>
              </a:rPr>
              <a:t>	 	(</a:t>
            </a:r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43745-E8D9-4FA6-B4A0-8AB3E82DF7A0}"/>
              </a:ext>
            </a:extLst>
          </p:cNvPr>
          <p:cNvSpPr txBox="1"/>
          <p:nvPr/>
        </p:nvSpPr>
        <p:spPr>
          <a:xfrm>
            <a:off x="4522176" y="2183410"/>
            <a:ext cx="75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주민번호</a:t>
            </a:r>
            <a:r>
              <a:rPr lang="en-US" altLang="ko-KR" dirty="0">
                <a:solidFill>
                  <a:schemeClr val="bg1"/>
                </a:solidFill>
              </a:rPr>
              <a:t> 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: 123456-7890123 	(</a:t>
            </a:r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1DF11-DD75-41D9-9D4F-F5C94989206C}"/>
              </a:ext>
            </a:extLst>
          </p:cNvPr>
          <p:cNvSpPr txBox="1"/>
          <p:nvPr/>
        </p:nvSpPr>
        <p:spPr>
          <a:xfrm>
            <a:off x="4522167" y="5193243"/>
            <a:ext cx="766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비밀번호 </a:t>
            </a:r>
            <a:r>
              <a:rPr lang="en-US" altLang="ko-KR" dirty="0">
                <a:solidFill>
                  <a:schemeClr val="bg1"/>
                </a:solidFill>
              </a:rPr>
              <a:t>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: abcd123!! 		(PW </a:t>
            </a:r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47884-AB7A-4693-BF3E-1759052FA5D4}"/>
              </a:ext>
            </a:extLst>
          </p:cNvPr>
          <p:cNvSpPr txBox="1"/>
          <p:nvPr/>
        </p:nvSpPr>
        <p:spPr>
          <a:xfrm>
            <a:off x="4522172" y="3735169"/>
            <a:ext cx="694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주소</a:t>
            </a:r>
            <a:r>
              <a:rPr lang="en-US" altLang="ko-KR" dirty="0">
                <a:solidFill>
                  <a:schemeClr val="bg1"/>
                </a:solidFill>
              </a:rPr>
              <a:t> 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      : </a:t>
            </a:r>
            <a:r>
              <a:rPr lang="ko-KR" altLang="en-US" dirty="0">
                <a:solidFill>
                  <a:schemeClr val="bg1"/>
                </a:solidFill>
              </a:rPr>
              <a:t>서울시 강남구 역삼동 </a:t>
            </a:r>
            <a:r>
              <a:rPr lang="en-US" altLang="ko-KR" dirty="0">
                <a:solidFill>
                  <a:schemeClr val="bg1"/>
                </a:solidFill>
              </a:rPr>
              <a:t>123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0044F-C055-4161-813F-168CFF2D4191}"/>
              </a:ext>
            </a:extLst>
          </p:cNvPr>
          <p:cNvSpPr txBox="1"/>
          <p:nvPr/>
        </p:nvSpPr>
        <p:spPr>
          <a:xfrm>
            <a:off x="4522172" y="2688968"/>
            <a:ext cx="7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전화번호</a:t>
            </a:r>
            <a:r>
              <a:rPr lang="en-US" altLang="ko-KR" dirty="0">
                <a:solidFill>
                  <a:schemeClr val="bg1"/>
                </a:solidFill>
              </a:rPr>
              <a:t> 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: 010-1234-5678	(</a:t>
            </a:r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DFC97-6724-49CA-95C4-033101B37CF3}"/>
              </a:ext>
            </a:extLst>
          </p:cNvPr>
          <p:cNvSpPr txBox="1"/>
          <p:nvPr/>
        </p:nvSpPr>
        <p:spPr>
          <a:xfrm>
            <a:off x="4522170" y="4687685"/>
            <a:ext cx="766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아이디</a:t>
            </a:r>
            <a:r>
              <a:rPr lang="en-US" altLang="ko-KR" dirty="0">
                <a:solidFill>
                  <a:schemeClr val="bg1"/>
                </a:solidFill>
              </a:rPr>
              <a:t> 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abcd123 		(ID </a:t>
            </a:r>
            <a:r>
              <a:rPr lang="ko-KR" altLang="en-US" dirty="0">
                <a:solidFill>
                  <a:schemeClr val="bg1"/>
                </a:solidFill>
              </a:rPr>
              <a:t>중복 체크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881C6-49B5-41E3-9C29-44B7E65A3A4B}"/>
              </a:ext>
            </a:extLst>
          </p:cNvPr>
          <p:cNvSpPr txBox="1"/>
          <p:nvPr/>
        </p:nvSpPr>
        <p:spPr>
          <a:xfrm>
            <a:off x="4522171" y="4254015"/>
            <a:ext cx="708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성별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남자 </a:t>
            </a:r>
            <a:r>
              <a:rPr lang="en-US" altLang="ko-KR" dirty="0">
                <a:solidFill>
                  <a:schemeClr val="bg1"/>
                </a:solidFill>
              </a:rPr>
              <a:t>= 1 , </a:t>
            </a:r>
            <a:r>
              <a:rPr lang="ko-KR" altLang="en-US" dirty="0">
                <a:solidFill>
                  <a:schemeClr val="bg1"/>
                </a:solidFill>
              </a:rPr>
              <a:t>여자 </a:t>
            </a:r>
            <a:r>
              <a:rPr lang="en-US" altLang="ko-KR" dirty="0">
                <a:solidFill>
                  <a:schemeClr val="bg1"/>
                </a:solidFill>
              </a:rPr>
              <a:t>= 2 ) 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: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3B904-FF89-4083-B2DE-F7F44725D4D1}"/>
              </a:ext>
            </a:extLst>
          </p:cNvPr>
          <p:cNvSpPr txBox="1"/>
          <p:nvPr/>
        </p:nvSpPr>
        <p:spPr>
          <a:xfrm>
            <a:off x="475740" y="3696702"/>
            <a:ext cx="309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특이사항</a:t>
            </a:r>
            <a:r>
              <a:rPr lang="en-US" altLang="ko-KR" dirty="0"/>
              <a:t>: </a:t>
            </a:r>
            <a:r>
              <a:rPr lang="ko-KR" altLang="en-US" dirty="0"/>
              <a:t>순차적으로 </a:t>
            </a:r>
            <a:endParaRPr lang="en-US" altLang="ko-KR" dirty="0"/>
          </a:p>
          <a:p>
            <a:r>
              <a:rPr lang="ko-KR" altLang="en-US" dirty="0"/>
              <a:t>유효성 검사를 하며 진행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을 넣으면 취소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BCA90-BB36-4331-A9FD-FB6A253125FB}"/>
              </a:ext>
            </a:extLst>
          </p:cNvPr>
          <p:cNvSpPr txBox="1"/>
          <p:nvPr/>
        </p:nvSpPr>
        <p:spPr>
          <a:xfrm>
            <a:off x="4522167" y="3194526"/>
            <a:ext cx="7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4 .</a:t>
            </a:r>
            <a:r>
              <a:rPr lang="ko-KR" altLang="en-US" dirty="0">
                <a:solidFill>
                  <a:schemeClr val="bg1"/>
                </a:solidFill>
              </a:rPr>
              <a:t> 인증번호</a:t>
            </a:r>
            <a:r>
              <a:rPr lang="en-US" altLang="ko-KR" dirty="0">
                <a:solidFill>
                  <a:schemeClr val="bg1"/>
                </a:solidFill>
              </a:rPr>
              <a:t>(54867) (0 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취소</a:t>
            </a:r>
            <a:r>
              <a:rPr lang="en-US" altLang="ko-KR" dirty="0">
                <a:solidFill>
                  <a:schemeClr val="bg1"/>
                </a:solidFill>
              </a:rPr>
              <a:t>) : 54867            (</a:t>
            </a:r>
            <a:r>
              <a:rPr lang="ko-KR" altLang="en-US" dirty="0">
                <a:solidFill>
                  <a:schemeClr val="bg1"/>
                </a:solidFill>
              </a:rPr>
              <a:t>랜덤 난수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C972668B-8049-405A-AADE-03F1EE42FF2E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D6423-6442-47B1-98D0-36810B6B191C}"/>
              </a:ext>
            </a:extLst>
          </p:cNvPr>
          <p:cNvSpPr txBox="1"/>
          <p:nvPr/>
        </p:nvSpPr>
        <p:spPr>
          <a:xfrm>
            <a:off x="484188" y="1066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96956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DE8BF8-A8B2-4AC3-9963-8EA5A38D143F}"/>
              </a:ext>
            </a:extLst>
          </p:cNvPr>
          <p:cNvSpPr/>
          <p:nvPr/>
        </p:nvSpPr>
        <p:spPr>
          <a:xfrm>
            <a:off x="3900854" y="641837"/>
            <a:ext cx="8291146" cy="5627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C744D-EF4A-4918-ADFB-B1D6ED30FE38}"/>
              </a:ext>
            </a:extLst>
          </p:cNvPr>
          <p:cNvSpPr txBox="1"/>
          <p:nvPr/>
        </p:nvSpPr>
        <p:spPr>
          <a:xfrm>
            <a:off x="5810252" y="828197"/>
            <a:ext cx="4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=========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==========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249D1-B8EE-4F5D-AA29-146DBB7A7785}"/>
              </a:ext>
            </a:extLst>
          </p:cNvPr>
          <p:cNvSpPr txBox="1"/>
          <p:nvPr/>
        </p:nvSpPr>
        <p:spPr>
          <a:xfrm>
            <a:off x="4268664" y="1500462"/>
            <a:ext cx="75555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홍길동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주민번호</a:t>
            </a:r>
            <a:r>
              <a:rPr lang="en-US" altLang="ko-KR" sz="1400" dirty="0">
                <a:solidFill>
                  <a:schemeClr val="bg1"/>
                </a:solidFill>
              </a:rPr>
              <a:t>: 123456-7890123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전화번호</a:t>
            </a:r>
            <a:r>
              <a:rPr lang="en-US" altLang="ko-KR" sz="1400" dirty="0">
                <a:solidFill>
                  <a:schemeClr val="bg1"/>
                </a:solidFill>
              </a:rPr>
              <a:t>: 010-1234-5678 	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주소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서울시 강남구 역삼동 </a:t>
            </a:r>
            <a:r>
              <a:rPr lang="en-US" altLang="ko-KR" sz="1400" dirty="0">
                <a:solidFill>
                  <a:schemeClr val="bg1"/>
                </a:solidFill>
              </a:rPr>
              <a:t>123</a:t>
            </a:r>
            <a:r>
              <a:rPr lang="ko-KR" altLang="en-US" sz="1400" dirty="0">
                <a:solidFill>
                  <a:schemeClr val="bg1"/>
                </a:solidFill>
              </a:rPr>
              <a:t>번지 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성별 </a:t>
            </a:r>
            <a:r>
              <a:rPr lang="en-US" altLang="ko-KR" sz="1400" dirty="0">
                <a:solidFill>
                  <a:schemeClr val="bg1"/>
                </a:solidFill>
              </a:rPr>
              <a:t>: M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아이디 </a:t>
            </a:r>
            <a:r>
              <a:rPr lang="en-US" altLang="ko-KR" sz="1400" dirty="0">
                <a:solidFill>
                  <a:schemeClr val="bg1"/>
                </a:solidFill>
              </a:rPr>
              <a:t>: abcd123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비밀번호 </a:t>
            </a:r>
            <a:r>
              <a:rPr lang="en-US" altLang="ko-KR" sz="1400" dirty="0">
                <a:solidFill>
                  <a:schemeClr val="bg1"/>
                </a:solidFill>
              </a:rPr>
              <a:t>: abcd123!! 			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			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ECB56-2A21-48ED-93F1-5BA9F3059D05}"/>
              </a:ext>
            </a:extLst>
          </p:cNvPr>
          <p:cNvSpPr txBox="1"/>
          <p:nvPr/>
        </p:nvSpPr>
        <p:spPr>
          <a:xfrm>
            <a:off x="3900854" y="1230992"/>
            <a:ext cx="82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---------------------------------</a:t>
            </a:r>
            <a:r>
              <a:rPr lang="ko-KR" altLang="en-US" dirty="0">
                <a:solidFill>
                  <a:schemeClr val="bg1"/>
                </a:solidFill>
              </a:rPr>
              <a:t>입력하신 정보</a:t>
            </a:r>
            <a:r>
              <a:rPr lang="en-US" altLang="ko-KR" dirty="0">
                <a:solidFill>
                  <a:schemeClr val="bg1"/>
                </a:solidFill>
              </a:rPr>
              <a:t>-------------------------------------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4C2BA4-6DD6-4AA8-9CCF-FAEA9DFCEC75}"/>
              </a:ext>
            </a:extLst>
          </p:cNvPr>
          <p:cNvSpPr txBox="1"/>
          <p:nvPr/>
        </p:nvSpPr>
        <p:spPr>
          <a:xfrm>
            <a:off x="3900854" y="4347395"/>
            <a:ext cx="82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--------------------------------------------------------------------------------------		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81C95C-BD37-4086-AAB1-9E91C0CEF10C}"/>
              </a:ext>
            </a:extLst>
          </p:cNvPr>
          <p:cNvSpPr txBox="1"/>
          <p:nvPr/>
        </p:nvSpPr>
        <p:spPr>
          <a:xfrm>
            <a:off x="4132388" y="4685872"/>
            <a:ext cx="766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8EAD4F-91A5-4624-A608-5987BD762159}"/>
              </a:ext>
            </a:extLst>
          </p:cNvPr>
          <p:cNvSpPr txBox="1"/>
          <p:nvPr/>
        </p:nvSpPr>
        <p:spPr>
          <a:xfrm>
            <a:off x="4132388" y="5067335"/>
            <a:ext cx="766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취소 후 메인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BD336-CE2C-4889-A066-4D3A2E6DAEE1}"/>
              </a:ext>
            </a:extLst>
          </p:cNvPr>
          <p:cNvSpPr txBox="1"/>
          <p:nvPr/>
        </p:nvSpPr>
        <p:spPr>
          <a:xfrm>
            <a:off x="4123589" y="5557515"/>
            <a:ext cx="766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입력</a:t>
            </a:r>
            <a:r>
              <a:rPr lang="en-US" altLang="ko-KR" dirty="0">
                <a:solidFill>
                  <a:schemeClr val="bg1"/>
                </a:solidFill>
              </a:rPr>
              <a:t>: |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69401753-6D40-4094-B1B0-F4E03187E378}"/>
              </a:ext>
            </a:extLst>
          </p:cNvPr>
          <p:cNvSpPr txBox="1">
            <a:spLocks/>
          </p:cNvSpPr>
          <p:nvPr/>
        </p:nvSpPr>
        <p:spPr>
          <a:xfrm>
            <a:off x="484188" y="2057400"/>
            <a:ext cx="3179637" cy="2529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A6382-B35A-400B-BF18-362ABACF389F}"/>
              </a:ext>
            </a:extLst>
          </p:cNvPr>
          <p:cNvSpPr txBox="1"/>
          <p:nvPr/>
        </p:nvSpPr>
        <p:spPr>
          <a:xfrm>
            <a:off x="484188" y="1066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96450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6530</Words>
  <Application>Microsoft Office PowerPoint</Application>
  <PresentationFormat>와이드스크린</PresentationFormat>
  <Paragraphs>797</Paragraphs>
  <Slides>70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conso</vt:lpstr>
      <vt:lpstr>맑은 고딕</vt:lpstr>
      <vt:lpstr>Arial</vt:lpstr>
      <vt:lpstr>Office 테마</vt:lpstr>
      <vt:lpstr>5조 화면설계 </vt:lpstr>
      <vt:lpstr>메인</vt:lpstr>
      <vt:lpstr>PowerPoint 프레젠테이션</vt:lpstr>
      <vt:lpstr>메인 – 2. 회원가입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– 1. 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로그인 – 1. 회원</vt:lpstr>
      <vt:lpstr>로그인 – 1. 회원(로그인 실패)</vt:lpstr>
      <vt:lpstr>회원</vt:lpstr>
      <vt:lpstr>회원 – 1. 개인 정보</vt:lpstr>
      <vt:lpstr>개인 정보 – 1. 개인정보 확인</vt:lpstr>
      <vt:lpstr>개인 정보 – 2. 개인정보 수정</vt:lpstr>
      <vt:lpstr> ------------------------------- [🛒상품조회 ] -----------------------------     Figlet으로 이미지      -  -  -  -  -  -  -  -  -  -  -  -  [ 카테고리 목록 ] -  -  -  -  -  -  -  -  -  -  -  -   0. 뒤로가기 1. 컴퓨터 2. 노트북 3. 키보드 4. 마우스 5. 헤드셋 6. 핸드폰 7. 모니터  8. 데스크탑 ------------------------------------------------------------------------------------ 조회할 카테고리 입력 &gt; 1</vt:lpstr>
      <vt:lpstr> ----------------------------- [상품조회 - 노트북] --------------------------     노트북 이미지 아스키아트     -  -  -  -  -  -  -  -  -  -  -  -  [ 카테고리 목록 ] -  -  -  -  -  -  -  -  -  -  -  -         1. SAMSUNG 2. MAC   3. LG   4. MSI   5. ASUS  6. Lenovo   ------------------------------------------------------------------------------------ 조회할 2차 카테고리를 입력하세요.           (뒤로가기: 0) &gt; 1</vt:lpstr>
      <vt:lpstr> ----------------------------- [상품조회 - 노트북 - SAMSUNG] -------------------------- SAMSUNG 노트북 아스키아트  ─ ─ ─ ─ ─ ─ ─ ─ ─ ─ ─ ─ ─ ─ ─ ─ ─ ─ ─ ─ ─ ─ ─ ─ ─ ─ ─ ─ ─ ─ ─ ─ ─ ─ ─ ─ ─ ─ ─ ─ ─ ─ ─ ─ ─ ─ │ 이번 달  인기 💎 TOP 5 │ 2021 - 10월의 인기 상품입니다.  ─ ─ ─ ─ ─ ─ ─ ─ ─ ─ ─ ─ ─ ─ ─ ─ ─ ─ ─ ─ ─ ─ ─ ─ ─ ─ ─ ─ ─ ─ ─ ─ ─ ─ ─ ─ ─ ─ ─ ─ ─ ─ ─ ─ ─ ─ 『순위』  『모델명』  『별점』   『가격』    #1 Galaxy Book Pro 4.87 / 5   1,660,000원    #2 Galaxy Book Pro 4.87 / 5   1,660,000원    #3 Galaxy Book Pro 4.87 / 5   1,660,000원   ─ ─ ─ ─ ─ ─ ─ ─ ─ ─ ─ ─ ─ ─ ─ ─ ─ ─ ─ ─ ─ ─ ─ ─ ─ ─ ─ ─ ─ ─ ─ ─ ─ ─ ─ ─ ─ ─ ─ ─ ─ ─ ─ ─ ─ ─                                               🛒   전체 상품 목록 (등록순)    🛒  ─ ─ ─ ─ ─ ─ ─ ─ ─ ─ ─ ─ ─ ─ ─ ─ ─ ─ ─ ─ ─ ─ ─ ─ ─ ─ ─ ─ ─ ─ ─ ─ ─ ─ ─ ─ ─ ─ ─ ─ ─ ─ ─ ─ ─ ─ 『번호』  『모델명』  『별점』   『가격』   『인기』   1 Galaxy Book Pro 4.87 / 5   1,660,000원 (#1) 2 Galaxy Book Pro 4.87 / 5   1,660,000원 3 Galaxy Book Pro 4.87 / 5   1,660,000원 4 Galaxy Book Pro 4.87 / 5   1,660,000원 5 Galaxy Book Pro 4.87 / 5   1,660,000원 (#4) 1 Galaxy Book Pro 4.87 / 5   1,660,000원 (#2)   --------------------------------------------------------------------------------------------------------------- 0. 뒤로가기 1. 정렬하기 - 인기순 2. 정렬하기 - 최저가 3. 정렬하기 - 최고가 4. 상품 상세 조회  원하시는 탐색 메뉴를 입력하세요.         &gt; 1</vt:lpstr>
      <vt:lpstr> ----------------------------- [상품조회 - 노트북 - SAMSUNG] -------------------------- SAMSUNG 노트북 아스키아트  (제품의 카테고리에 저장된 ‘제조사+물품종류’ 아스키아트 출력하기) ─ ─ ─ ─ ─ ─ ─ ─ ─ ─ ─ ─ ─ ─ ─ ─ ─ ─ ─ ─ ─ ─ ─ ─ ─ ─ ─ ─ ─ ─ ─ ─ ─ ─ ─ ─ ─ ─ ─ ─ ─ ─ ─ ─ ─ ─ │ 이번 달  인기 💎 TOP 5 │ 2021 - 10월의 인기 상품입니다.  ─ ─ ─ ─ ─ ─ ─ ─ ─ ─ ─ ─ ─ ─ ─ ─ ─ ─ ─ ─ ─ ─ ─ ─ ─ ─ ─ ─ ─ ─ ─ ─ ─ ─ ─ ─ ─ ─ ─ ─ ─ ─ ─ ─ ─ ─ 『순위』  『모델명』  『별점』   『가격』    #1 Galaxy Book Pro 4.87 / 5   1,660,000원    #2 Galaxy Book Pro 4.87 / 5   1,660,000원    #3 Galaxy Book Pro 4.87 / 5   1,660,000원   ─ ─ ─ ─ ─ ─ ─ ─ ─ ─ ─ ─ ─ ─ ─ ─ ─ ─ ─ ─ ─ ─ ─ ─ ─ ─ ─ ─ ─ ─ ─ ─ ─ ─ ─ ─ ─ ─ ─ ─ ─ ─ ─ ─ ─ ─                                               🛒   전체 상품 목록 (인기순)    🛒  ─ ─ ─ ─ ─ ─ ─ ─ ─ ─ ─ ─ ─ ─ ─ ─ ─ ─ ─ ─ ─ ─ ─ ─ ─ ─ ─ ─ ─ ─ ─ ─ ─ ─ ─ ─ ─ ─ ─ ─ ─ ─ ─ ─ ─ ─ 『번호』  『모델명』  『별점』   『가격』  『인기🔍』  1 Galaxy Book Pro 4.87 / 5   1,660,000원 (#1) 2 Galaxy Book Pro 4.87 / 5   1,660,000원 (#2) 3 Galaxy Book Pro 4.87 / 5   1,660,000원 (#3) 4 Galaxy Book Pro 4.87 / 5   1,660,000원 … 5 Galaxy Book Pro 4.87 / 5   1,660,000원 … 1 Galaxy Book Pro 4.87 / 5   1,660,000원 … 1 Galaxy Book Pro 4.87 / 5   1,660,000원 (#n)  --------------------------------------------------------------------------------------------------------------- 0. 뒤로가기 1. 정렬하기 - 인기순 2. 정렬하기 - 최저가 3. 정렬하기 - 최고가 4. 상품 상세 조회  원하시는 탐색 메뉴를 입력하세요.         &gt; 1</vt:lpstr>
      <vt:lpstr> ----------------------------- [상품조회 - 노트북 - SAMSUNG] -------------------------- SAMSUNG 노트북 아스키아트  (제품의 카테고리에 저장된 ‘제조사+물품종류’ 아스키아트 출력하기)  ─ ─ ─ ─ ─ ─ ─ ─ ─ ─ ─ ─ ─ ─ ─ ─ ─ ─ ─ ─ ─ ─ ─ ─ ─ ─ ─ ─ ─ ─ ─ ─ ─ ─ ─ ─ ─ ─ ─ ─ ─ ─ ─ ─ ─ ─ │ 이번 달  인기 💎 TOP 5 │ 2021 - 10월의 인기 상품입니다.  ─ ─ ─ ─ ─ ─ ─ ─ ─ ─ ─ ─ ─ ─ ─ ─ ─ ─ ─ ─ ─ ─ ─ ─ ─ ─ ─ ─ ─ ─ ─ ─ ─ ─ ─ ─ ─ ─ ─ ─ ─ ─ ─ ─ ─ ─ 『순위』  『모델명』  『별점』   『가격』    #1 Galaxy Book Pro 4.87 / 5   1,660,000원    #2 Galaxy Book Pro 4.87 / 5   1,660,000원    #3 Galaxy Book Pro 4.87 / 5   1,660,000원   ─ ─ ─ ─ ─ ─ ─ ─ ─ ─ ─ ─ ─ ─ ─ ─ ─ ─ ─ ─ ─ ─ ─ ─ ─ ─ ─ ─ ─ ─ ─ ─ ─ ─ ─ ─ ─ ─ ─ ─ ─ ─ ─ ─ ─ ─                                               🛒   전체 상품 목록 (인기순)    🛒  ─ ─ ─ ─ ─ ─ ─ ─ ─ ─ ─ ─ ─ ─ ─ ─ ─ ─ ─ ─ ─ ─ ─ ─ ─ ─ ─ ─ ─ ─ ─ ─ ─ ─ ─ ─ ─ ─ ─ ─ ─ ─ ─ ─ ─ ─ 『번호』  『모델명』  『별점』   『가격』  『인기🔍』  1 Galaxy Book Pro 4.87 / 5   1,660,000원 (#1) 2 Galaxy Book Pro 4.87 / 5   1,660,000원 (#2) 3 Galaxy Book Pro 4.87 / 5   1,660,000원 (#3) 4 Galaxy Book Pro 4.87 / 5   1,660,000원 … 1 Galaxy Book Pro 4.87 / 5   1,660,000원 (#n)  --------------------------------------------------------------------------------------------------------------- 0. 뒤로가기 1. 정렬하기 - 인기순 2. 정렬하기 - 최저가 3. 정렬하기 - 최고가 4. 상품 상세 조회  원하시는 탐색 메뉴를 입력하세요.         &gt; 1  위 목록에서 상세조회를 원하는 모델의 번호를 입력하세요. &gt; 2</vt:lpstr>
      <vt:lpstr> ----------------------------- [상품조회 - 노트북 - SAMSUNG] -------------------------- SAMSUNG 노트북 아스키아트  (제품의 카테고리에 저장된 ‘제조사+물품종류’ 아스키아트 출력하기)   ─ ─ ─ ─ ─ ─ ─ ─ ─ ─ ─ ─ ─ ─ ─ ─ ─ ─ ─ ─ ─ ─ ─ ─ ─ ─ ─ ─ ─ ─ ─ ─ ─ ─ ─ ─ ─ ─ ─ ─ ─ ─ ─ ─ ─ ─                                               📋 Galaxy Book Pro 상세보기   📋  ─ ─ ─ ─ ─ ─ ─ ─ ─ ─ ─ ─ ─ ─ ─ ─ ─ ─ ─ ─ ─ ─ ─ ─ ─ ─ ─ ─ ─ ─ ─ ─ ─ ─ ─ ─ ─ ─ ─ ─ ─ ─ ─ ─ ─ ─ ━━━━━┬━━━━━━━━━━━━━━━━━━━━━━━━━━━━ 모델명           갤럭시북 39.6 cm Core™ i7 / 512 GB NVMe SSD ━━━━━╊━━━━━━━━━━━━━━━━━━━━━━━━━━━━ 운영체계  Windows 11 Home  ━━━━━╊━━━━━━━━━━━━━━━━━━━━━━━━━━━━ 프로세서   Intel® Core™ i7-1165G7 Processor (2.8 GHz up to 4.7 GHz, 12 MB L3 Cache)  ━━━━━╊━━━━━━━━━━━━━━━━━━━━━━━━━━━━ 메모리  16 GB LPDDR4x Memory (On BD 16 GB)  ━━━━━╊━━━━━━━━━━━━━━━━━━━━━━━━━━━━ 저장장치  512 GB NVMe SSD, 총 SSD 슬롯 : 2  ━━━━━╊━━━━━━━━━━━━━━━━━━━━━━━━━━━━ 디스플레이 39.6 cm FHD 광시야각 LED Display (1920 x 1080) ━━━━━╊━━━━━━━━━━━━━━━━━━━━━━━━━━━━ 그래픽  NVIDIA® GeForce® MX450 Graphics ━━━━━╊━━━━━━━━━━━━━━━━━━━━━━━━━━━━ ….  …. ━━━━━╊━━━━━━━━━━━━━━━━━━━━━━━━━━━━  ━━━━━┵━━━━━━━━━━━━━━━━━━━━━━━━━━━━  ------------------------------------------------------[ 메뉴 ]------------------------------------------------------- 0. 뒤로가기 1. 상품 주문하기  2. 장바구니 추가  3. 상품 문의  원하시는 메뉴를 입력하세요. &gt; 2</vt:lpstr>
      <vt:lpstr> ----------------------------- [상품 구매하기 ] --------------------------  구매 관련 이미지 아스키아트 (쇼핑카트, 계산대 등) ─ ─ ─ ─ ─ ─ ─ ─ ─ ─ ─ ─ ─ ─ ─ ─ ─ ─ ─ ─ ─ ─ ─ ─ ─ ─ ─ ─ ─ ─ ─ ─ ─ ─ ─ ─ ─ ─ ─ ─ ─ ─ ─ ─ ─ ─                                                    ⌨    주문서 작성하기   ⌨  ─ ─ ─ ─ ─ ─ ─ ─ ─ ─ ─ ─ ─ ─ ─ ─ ─ ─ ─ ─ ─ ─ ─ ─ ─ ─ ─ ─ ─ ─ ─ ─ ─ ─ ─ ─ ─ ─ ─ ─ ─ ─ ─ ─ ─ ─  ━━━━━┬━━━━━━━━━━━━━━━━━━━━━━━┬━━━━┬━━━━━━ 상품번호           모델명  수량 가격 ━━━━━╉━━━━━━━━━━━━━━━━━━━━━━━╉━━━━╉━━━━━━ #01        갤럭시북 39.6 cm Core™ i7 / 512 GB NVMe SSD 1개 1,650,000원 ━━━━━╉━━━━━━━━━━━━━━━━━━━━━━━╉━━━━╉━━━━━━ #02        갤럭시북 39.6 cm Core™ i7 / 512 GB NVMe SSD 2개 1,650,000원 ━━━━━┺━━━━━━━━━━━━━━━━━━━━━━━┺━━━━┺━━━━━━  ━━━━━━━━┬━━━━━━━━━━━━━━━━━━━━━━━━━━━━━━━━ 상품 수량 총합📃            총 결제금액💰 ━━━━━━━━╉━━━━━━━━━━━━━━━━━━━━━━━━━━━━━━━━ 7개   7,000,000원 ━━━━━━━┺━━━━━━━━━━━━━━━━━━━━━━━━━━━━━━━━━   ━━━━━━━━━━━━━━━━━━━━━━━━━━━━━━━━━━━━━━━━━ ※ 배송정보 ※ ━━━━━━━━━━━━━━━━━━━━━━━━━━━━━━━━━━━━━━━━━ 구매자 이름           ━━━━━━╉━━━━━━━━━━━━━━━━━━━━━━━━━━━━━━━━━━ …           ━━━━━━┺━━━━━━━━━━━━━━━━━━━━━━━━━━━━━━━━━━   ------------------------------------------------[ 배송 정보를 입력하세요 ]-------------------------------------------------   1) 구매자 이름을 입력하세요. &gt; 김연중  2) 구매자 이름을 입력하세요. &gt; 김연중  3) 구매자 이름을 입력하세요. &gt; 김연중  4) 결제방법을 입력하세요 1. 카드  /  2. 무통장  /  3. 핸드폰 &gt; 김연중  5) 위 배송정보로 주문하시겠습니까?  0. 취소(뒤로가기)   1. 확인완료 &gt; 1   </vt:lpstr>
      <vt:lpstr> ----------------------------- [상품 구매하기 ] -------------------------  구매 관련 이미지 아스키아트 (쇼핑카트, 계산대 등)  ─ ─ ─ ─ ─ ─ ─ ─ ─ ─ ─ ─ ─ ─ ─ ─ ─ ─ ─ ─ ─ ─ ─ ─ ─ ─ ─ ─ ─ ─ ─ ─ ─ ─ ─ ─ ─ ─ ─ ─ ─ ─ ─ ─ ─ ─                                                    ⌨    주문서 작성하기   ⌨  ─ ─ ─ ─ ─ ─ ─ ─ ─ ─ ─ ─ ─ ─ ─ ─ ─ ─ ─ ─ ─ ─ ─ ─ ─ ─ ─ ─ ─ ─ ─ ─ ─ ─ ─ ─ ─ ─ ─ ─ ─ ─ ─ ─ ─ ─ ━━━━━┬━━━━━━━━━━━━━━━━━━━━━━━┬━━━━┬━━━━━━ 상품번호           모델명           수량 가격 ━━━━━╉━━━━━━━━━━━━━━━━━━━━━━━╉━━━━╉━━━━━━ #01          갤럭시북 39.6 cm Core™ i7 / 512 GB NVMe SSD         1개 1,650,000원 ━━━━━╉━━━━━━━━━━━━━━━━━━━━━━━╉━━━━╉━━━━━━ #02          갤럭시북 39.6 cm Core™ i7 / 512 GB NVMe SSD         2개 1,650,000원 ━━━━━╉━━━━━━━━━━━━━━━━━━━━━━━╉━━━━╉━━━━━━  ━━━━━┺━━━━━━━━━━━━━━━━━━━━━━━┺━━━━┺━━━━━━  ━━━━━━━━┬━━━━━━━━━━━━━━━━━━━━━━━━━━━━━━━━ 상품 수량 총합📃            총 결제금액💰 ━━━━━━━━╉━━━━━━━━━━━━━━━━━━━━━━━━━━━━━━━━ 7개    7,000,000원 ━━━━━━━┺━━━━━━━━━━━━━━━━━━━━━━━━━━━━━━━━━  ━━━━━━━━━━━━━━━━━━━━━━━━━━━━━━━━━━━━━━━━━ ※ 배송정보 ※ ━━━━━━━━━━━━━━━━━━━━━━━━━━━━━━━━━━━━━━━━━ 구매자 이름           ━━━━━━╉━━━━━━━━━━━━━━━━━━━━━━━━━━━━━━━━━━ …           ━━━━━━┺━━━━━━━━━━━━━━━━━━━━━━━━━━━━━━━━━━   ━━━━━━━━━━━━━━━━━━━━━━━━━━━━━━━━━━━━━━━━━ ※ 결제정보 – 카드결제 ※ ━━━━━━━━━━━━━━━━━━━━━━━━━━━━━━━━━━━━━━━━━ 카드번호  ━━━━━━╉━━━━━━━━━━━━━━━━━━━━━━━━━━━━━━━━━━ …            ━━━━━━┺━━━━━━━━━━━━━━━━━━━━━━━━━━━━━━━━━━  ------------------------------------------------[ 결제 정보를 입력하세요 ]-------------------------------------------------   1) 카드 번호를 입력하세요 &gt; 김연중  2) 카드 비밀번호를 입력하세요 &gt; 김연중  3) 구매자 이름을 입력하세요. &gt; 김연중  5) 위 결제 정보로 결제하시겠습니까? 0. 취소(뒤로가기)   1. 확인완료 &gt; 1</vt:lpstr>
      <vt:lpstr> ‘구매 완료’ 아스키아트  ━━━━━━━━━━━━━━━━━━━━━━━━━━━━━━━━━━━━━━━━━ 🎁  주문 상품 확인하기 🎁  ━━━━━┬━━━━━━━━━━━━━━━━━━━━━━━┬━━━━┬━━━━━━ 상품번호           모델명   수량 가격 ━━━━━╉━━━━━━━━━━━━━━━━━━━━━━━╉━━━━╉━━━━━━ #01          갤럭시북 39.6 cm Core™ i7 / 512 GB NVMe SSD 1개 1,650,000원 ━━━━━╉━━━━━━━━━━━━━━━━━━━━━━━╉━━━━╉━━━━━━  ━━━━━┺━━━━━━━━━━━━━━━━━━━━━━━┺━━━━┺━━━━━━  ━━━━━━━━┬━━━━━━━━━━━━━━━━━━━━━━━━━━━━━━━━ 상품 수량 총합📃            총 결제금액💰 ━━━━━━━━╉━━━━━━━━━━━━━━━━━━━━━━━━━━━━━━━━ 7개    7,000,000원 ━━━━━━━┺━━━━━━━━━━━━━━━━━━━━━━━━━━━━━━━━━  ━━━━━━━━━━━━━━━━━━━━━━━━━━━━━━━━━━━━━━━━━ 🚚    배송 정보 확인하기   🚚 ━━━━━━━━━━━━━━━━━━━━━━━━━━━━━━━━━━━━━━━━━ 구매자 이름           ━━━━━━╉━━━━━━━━━━━━━━━━━━━━━━━━━━━━━━━━━━ 배송지          ━━━━━━╉━━━━━━━━━━━━━━━━━━━━━━━━━━━━━━━━━━  ━━━━━━┺━━━━━━━━━━━━━━━━━━━━━━━━━━━━━━━━━━   ━━━━━━━━━━━━━━━━━━━━━━━━━━━━━━━━━━━━━━━━━ 💰    결제 정보 확인하기 (카드 결제)  💰  ━━━━━━━━━━━━━━━━━━━━━━━━━━━━━━━━━━━━━━━━━ 카드번호  ━━━━━━╉━━━━━━━━━━━━━━━━━━━━━━━━━━━━━━━━━━ …            ━━━━━━┺━━━━━━━━━━━━━━━━━━━━━━━━━━━━━━━━━━  0을 누르면 ‘회원 메인화면’으로 돌아갑니다. &gt; 0   </vt:lpstr>
      <vt:lpstr> ----------------------------- [주문서 확인] --------------------------  장바구니 관련 이미지 아스키아트  ━━━━━━━━━━━━━━━━━━━━━━━━━━━━━━━━━━━━━━━━━ 🛒  장바구니  🛒  ━━━━━┬━━━━━━━━━━━━━━━━━━━━━━━┬━━━━┬━━━━━━ 상품번호           모델명    수량 가격 ━━━━━╉━━━━━━━━━━━━━━━━━━━━━━━╉━━━━╉━━━━━━ #01           갤럭시북 39.6 cm Core™ i7 / 512 GB NVMe SSD 1개 1,650,000원 ━━━━━╉━━━━━━━━━━━━━━━━━━━━━━━╉━━━━╉━━━━━━ #02           갤럭시북 39.6 cm Core™ i7 / 512 GB NVMe SSD 2개 1,650,000원 ━━━━━╉━━━━━━━━━━━━━━━━━━━━━━━╉━━━━╉━━━━━━ #03           갤럭시북 39.6 cm Core™ i7 / 512 GB NVMe SSD 1개 1,650,000원 ━━━━━╉━━━━━━━━━━━━━━━━━━━━━━━╉━━━━╉━━━━━━ #04           갤럭시북 39.6 cm Core™ i7 / 512 GB NVMe SSD  1,650,000원 ━━━━━╉━━━━━━━━━━━━━━━━━━━━━━━╉━━━━╉━━━━━━  ━━━━━┺━━━━━━━━━━━━━━━━━━━━━━━┺━━━━┺━━━━━━  ━━━━━━━━┬━━━━━━━━━━━━━━━━━━━━━━━━━━━━━━━━ 상품 수량 총합📃            총 상품금액💰 ━━━━━━━━╉━━━━━━━━━━━━━━━━━━━━━━━━━━━━━━━━ 7개    7,000,000원 ━━━━━━━━┺━━━━━━━━━━━━━━━━━━━━━━━━━━━━━━━━  0을 누르면 ‘상품 상세보기’로 돌아갑니다. &gt; 0   </vt:lpstr>
      <vt:lpstr>회원 – 2. 구매 내역</vt:lpstr>
      <vt:lpstr>구매 내역 – 상세조회</vt:lpstr>
      <vt:lpstr>구매 내역 – 상세조회(구매 취소)</vt:lpstr>
      <vt:lpstr>구매 내역 – 상세조회(리뷰 작성)</vt:lpstr>
      <vt:lpstr>회원 - 장바구니</vt:lpstr>
      <vt:lpstr>장바구니 – 상세조회</vt:lpstr>
      <vt:lpstr>장바구니 - 초기화</vt:lpstr>
      <vt:lpstr>회원 – 5. 배송조회</vt:lpstr>
      <vt:lpstr>배송조회 - 배송현황</vt:lpstr>
      <vt:lpstr>회원 – 6. 회원 탈퇴</vt:lpstr>
      <vt:lpstr>회원 – 7. 로그아웃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화면설계 </dc:title>
  <dc:creator>KIM Y-J</dc:creator>
  <cp:lastModifiedBy>KIM Y-J</cp:lastModifiedBy>
  <cp:revision>7</cp:revision>
  <dcterms:created xsi:type="dcterms:W3CDTF">2021-10-26T17:03:27Z</dcterms:created>
  <dcterms:modified xsi:type="dcterms:W3CDTF">2021-10-26T18:24:17Z</dcterms:modified>
</cp:coreProperties>
</file>