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884" y="-1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8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19.png"/><Relationship Id="rId9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43.png"/><Relationship Id="rId3" Type="http://schemas.openxmlformats.org/officeDocument/2006/relationships/image" Target="../media/image18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19.png"/><Relationship Id="rId9" Type="http://schemas.openxmlformats.org/officeDocument/2006/relationships/image" Target="../media/image82.png"/><Relationship Id="rId1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qt0dc.axshare.com/" TargetMode="External"/><Relationship Id="rId5" Type="http://schemas.openxmlformats.org/officeDocument/2006/relationships/image" Target="../media/image91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4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3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19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18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A8B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111914" y="-370466"/>
            <a:ext cx="2344444" cy="2344444"/>
            <a:chOff x="15111914" y="-370466"/>
            <a:chExt cx="2344444" cy="23444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11914" y="-370466"/>
              <a:ext cx="2344444" cy="23444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25001" y="1324313"/>
            <a:ext cx="934738" cy="934738"/>
            <a:chOff x="14925001" y="1324313"/>
            <a:chExt cx="934738" cy="9347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5001" y="1324313"/>
              <a:ext cx="934738" cy="9347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0450" y="2836507"/>
            <a:ext cx="5161905" cy="904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4261" y="3685181"/>
            <a:ext cx="7857143" cy="18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7116" y="7259658"/>
            <a:ext cx="5466667" cy="6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17587" y="7938378"/>
            <a:ext cx="22485948" cy="20848"/>
            <a:chOff x="1717587" y="7938378"/>
            <a:chExt cx="22485948" cy="208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7587" y="7938378"/>
              <a:ext cx="22485948" cy="208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40960" y="5036597"/>
            <a:ext cx="7142857" cy="11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20927" y="3198405"/>
            <a:ext cx="7364787" cy="7087309"/>
            <a:chOff x="10920927" y="3198405"/>
            <a:chExt cx="7364787" cy="70873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20927" y="3198405"/>
              <a:ext cx="7364787" cy="7087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088" y="942888"/>
            <a:ext cx="4133333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3515" y="2160782"/>
            <a:ext cx="3695238" cy="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3810" y="6603877"/>
            <a:ext cx="4312169" cy="1251922"/>
            <a:chOff x="1523810" y="6603877"/>
            <a:chExt cx="4312169" cy="12519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6603877"/>
              <a:ext cx="4312169" cy="12519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1869" y="5142857"/>
            <a:ext cx="4312169" cy="1327251"/>
            <a:chOff x="1521869" y="5142857"/>
            <a:chExt cx="4312169" cy="13272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1869" y="5142857"/>
              <a:ext cx="4312169" cy="13272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42864" y="5142857"/>
            <a:ext cx="4687454" cy="1757795"/>
            <a:chOff x="6942864" y="5142857"/>
            <a:chExt cx="4687454" cy="17577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42864" y="5142857"/>
              <a:ext cx="4687454" cy="17577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75366" y="5291245"/>
            <a:ext cx="4073667" cy="1461020"/>
            <a:chOff x="12575366" y="5291245"/>
            <a:chExt cx="4073667" cy="14610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75366" y="5291245"/>
              <a:ext cx="4073667" cy="146102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34038" y="3913699"/>
            <a:ext cx="4000000" cy="6761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24685" y="3913699"/>
            <a:ext cx="4323810" cy="676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26484" y="3913699"/>
            <a:ext cx="4771429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A8B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541" y="2431579"/>
            <a:ext cx="2276190" cy="21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5029" y="3984687"/>
            <a:ext cx="2742857" cy="5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4765" y="4573841"/>
            <a:ext cx="8114286" cy="161904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001" y="7131697"/>
            <a:ext cx="5333333" cy="6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3725" y="6406246"/>
            <a:ext cx="16778265" cy="20848"/>
            <a:chOff x="753725" y="6406246"/>
            <a:chExt cx="16778265" cy="208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53725" y="6406246"/>
              <a:ext cx="16778265" cy="20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1526" y="942888"/>
            <a:ext cx="3609524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3515" y="2160782"/>
            <a:ext cx="3371429" cy="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23997" y="4528005"/>
            <a:ext cx="7002233" cy="1211911"/>
            <a:chOff x="9223997" y="4528005"/>
            <a:chExt cx="7002233" cy="121191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223997" y="4528005"/>
              <a:ext cx="1207183" cy="1207183"/>
              <a:chOff x="9223997" y="4528005"/>
              <a:chExt cx="1207183" cy="120718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23997" y="4528005"/>
                <a:ext cx="1207183" cy="1207183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3820" y="4937772"/>
              <a:ext cx="1019048" cy="42857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1158833" y="4528005"/>
              <a:ext cx="1207183" cy="1207183"/>
              <a:chOff x="11158833" y="4528005"/>
              <a:chExt cx="1207183" cy="120718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58833" y="4528005"/>
                <a:ext cx="1207183" cy="120718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73906" y="4937772"/>
              <a:ext cx="1047619" cy="42857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3084212" y="4528005"/>
              <a:ext cx="1207183" cy="1207183"/>
              <a:chOff x="13084212" y="4528005"/>
              <a:chExt cx="1207183" cy="120718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084212" y="4528005"/>
                <a:ext cx="1207183" cy="1207183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04001" y="4937772"/>
              <a:ext cx="923810" cy="428571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5019048" y="4532734"/>
              <a:ext cx="1207183" cy="1207183"/>
              <a:chOff x="15019048" y="4532734"/>
              <a:chExt cx="1207183" cy="120718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9048" y="4532734"/>
                <a:ext cx="1207183" cy="120718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34096" y="4937772"/>
              <a:ext cx="1028571" cy="4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67575" y="6858113"/>
            <a:ext cx="5137248" cy="982670"/>
            <a:chOff x="10167575" y="6858113"/>
            <a:chExt cx="5137248" cy="9826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67575" y="6858113"/>
              <a:ext cx="5137248" cy="98267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68282" y="7125261"/>
            <a:ext cx="4742857" cy="53333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428302" y="6185711"/>
            <a:ext cx="3875727" cy="99337"/>
            <a:chOff x="6428302" y="6185711"/>
            <a:chExt cx="3875727" cy="9933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6428302" y="6185711"/>
              <a:ext cx="3875727" cy="9933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61335" y="3924001"/>
            <a:ext cx="3990476" cy="676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CB0A2-9582-4A98-B457-105B13185C12}"/>
              </a:ext>
            </a:extLst>
          </p:cNvPr>
          <p:cNvSpPr txBox="1"/>
          <p:nvPr/>
        </p:nvSpPr>
        <p:spPr>
          <a:xfrm>
            <a:off x="1423003" y="4720681"/>
            <a:ext cx="6379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1. </a:t>
            </a:r>
            <a:r>
              <a:rPr lang="ko-KR" altLang="en-US" sz="24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기존 중고거래에는 존재하지 않는 콘텐츠 구현</a:t>
            </a:r>
          </a:p>
          <a:p>
            <a:endParaRPr lang="en-US" altLang="ko-KR" sz="2400" b="1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r>
              <a:rPr lang="en-US" altLang="ko-KR" sz="24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2. </a:t>
            </a:r>
            <a:r>
              <a:rPr lang="ko-KR" altLang="en-US" sz="24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좁은 범위의 측정 타겟층 맞춤</a:t>
            </a:r>
            <a:r>
              <a:rPr lang="en-US" altLang="ko-KR" sz="24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  <a:r>
              <a:rPr lang="ko-KR" altLang="en-US" sz="24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타겟층에 적합한 </a:t>
            </a:r>
            <a:br>
              <a:rPr lang="en-US" altLang="ko-KR" sz="24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</a:br>
            <a:r>
              <a:rPr lang="ko-KR" altLang="en-US" sz="24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콘텐츠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B6793-B57E-41D5-8031-F58E5C4C933E}"/>
              </a:ext>
            </a:extLst>
          </p:cNvPr>
          <p:cNvSpPr txBox="1"/>
          <p:nvPr/>
        </p:nvSpPr>
        <p:spPr>
          <a:xfrm>
            <a:off x="8838486" y="5907482"/>
            <a:ext cx="1925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기부 물품을 회원 </a:t>
            </a:r>
            <a:b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추첨을 통해 나눔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EF3BA8-B177-467D-B7E7-D62ABF7C145E}"/>
              </a:ext>
            </a:extLst>
          </p:cNvPr>
          <p:cNvSpPr txBox="1"/>
          <p:nvPr/>
        </p:nvSpPr>
        <p:spPr>
          <a:xfrm>
            <a:off x="10820400" y="5907482"/>
            <a:ext cx="1925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육아칼럼을 통해 양질의</a:t>
            </a:r>
            <a:b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제공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73ABB0-C87F-4401-82A9-438F70C44C4C}"/>
              </a:ext>
            </a:extLst>
          </p:cNvPr>
          <p:cNvSpPr txBox="1"/>
          <p:nvPr/>
        </p:nvSpPr>
        <p:spPr>
          <a:xfrm>
            <a:off x="12736199" y="5907482"/>
            <a:ext cx="1925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아이들이 좋아하는</a:t>
            </a:r>
            <a:b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레시피 정보 제공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1F6717-A59D-459E-95F8-DE51FD36B238}"/>
              </a:ext>
            </a:extLst>
          </p:cNvPr>
          <p:cNvSpPr txBox="1"/>
          <p:nvPr/>
        </p:nvSpPr>
        <p:spPr>
          <a:xfrm>
            <a:off x="14603414" y="5907482"/>
            <a:ext cx="203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육아일기를 통해 회원들과</a:t>
            </a:r>
            <a:b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함께 소통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A8B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541" y="2431579"/>
            <a:ext cx="2257143" cy="21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5029" y="3984687"/>
            <a:ext cx="2742857" cy="5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4765" y="4573841"/>
            <a:ext cx="7742857" cy="161904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001" y="7131697"/>
            <a:ext cx="5476190" cy="6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3725" y="6406246"/>
            <a:ext cx="16778265" cy="20848"/>
            <a:chOff x="753725" y="6406246"/>
            <a:chExt cx="16778265" cy="208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53725" y="6406246"/>
              <a:ext cx="16778265" cy="20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088" y="942888"/>
            <a:ext cx="3095238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3515" y="2160782"/>
            <a:ext cx="3619048" cy="542857"/>
          </a:xfrm>
          <a:prstGeom prst="rect">
            <a:avLst/>
          </a:prstGeom>
        </p:spPr>
      </p:pic>
      <p:sp>
        <p:nvSpPr>
          <p:cNvPr id="3" name="TextBox 2">
            <a:hlinkClick r:id="rId6"/>
            <a:extLst>
              <a:ext uri="{FF2B5EF4-FFF2-40B4-BE49-F238E27FC236}">
                <a16:creationId xmlns:a16="http://schemas.microsoft.com/office/drawing/2014/main" id="{DF944574-EC35-4A73-84F3-44E85BA6BEDA}"/>
              </a:ext>
            </a:extLst>
          </p:cNvPr>
          <p:cNvSpPr txBox="1"/>
          <p:nvPr/>
        </p:nvSpPr>
        <p:spPr>
          <a:xfrm>
            <a:off x="1319088" y="3162300"/>
            <a:ext cx="4608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메인 페이지 시안 링크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3A8B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4765" y="4489377"/>
            <a:ext cx="8514286" cy="1552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78299" y="1143710"/>
            <a:ext cx="11121438" cy="7998295"/>
            <a:chOff x="7178299" y="1143710"/>
            <a:chExt cx="11121438" cy="79982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8299" y="1143710"/>
              <a:ext cx="11121438" cy="79982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7621" y="790503"/>
            <a:ext cx="3457143" cy="1095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10342" y="1837704"/>
            <a:ext cx="7397020" cy="20848"/>
            <a:chOff x="-210342" y="1837704"/>
            <a:chExt cx="7397020" cy="208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210342" y="1837704"/>
              <a:ext cx="7397020" cy="208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7FB8D7-9A59-4920-9691-69250F951DD5}"/>
              </a:ext>
            </a:extLst>
          </p:cNvPr>
          <p:cNvSpPr txBox="1"/>
          <p:nvPr/>
        </p:nvSpPr>
        <p:spPr>
          <a:xfrm>
            <a:off x="1591655" y="2204135"/>
            <a:ext cx="3793026" cy="5877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01 </a:t>
            </a:r>
            <a:r>
              <a:rPr lang="ko-KR" altLang="en-US" sz="32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팀 소개</a:t>
            </a:r>
            <a:endParaRPr lang="en-US" altLang="ko-KR" sz="3200" b="1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02 </a:t>
            </a:r>
            <a:r>
              <a:rPr lang="ko-KR" altLang="en-US" sz="32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프로젝트 주제 개요</a:t>
            </a:r>
            <a:endParaRPr lang="en-US" altLang="ko-KR" sz="3200" b="1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03 </a:t>
            </a:r>
            <a:r>
              <a:rPr lang="ko-KR" altLang="en-US" sz="32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타겟층 분석</a:t>
            </a:r>
            <a:endParaRPr lang="en-US" altLang="ko-KR" sz="3200" b="1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04 </a:t>
            </a:r>
            <a:r>
              <a:rPr lang="ko-KR" altLang="en-US" sz="32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벤치마킹 사이트</a:t>
            </a:r>
            <a:endParaRPr lang="en-US" altLang="ko-KR" sz="3200" b="1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05 </a:t>
            </a:r>
            <a:r>
              <a:rPr lang="ko-KR" altLang="en-US" sz="32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프로젝트 컨셉</a:t>
            </a:r>
            <a:endParaRPr lang="en-US" altLang="ko-KR" sz="3200" b="1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06 </a:t>
            </a:r>
            <a:r>
              <a:rPr lang="ko-KR" altLang="en-US" sz="32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사이트 구성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A8B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545" y="2431574"/>
            <a:ext cx="2314286" cy="2009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5029" y="4010319"/>
            <a:ext cx="2742857" cy="5238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4765" y="4573841"/>
            <a:ext cx="7000000" cy="161904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001" y="7131697"/>
            <a:ext cx="4933333" cy="6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3725" y="6406246"/>
            <a:ext cx="16778265" cy="20848"/>
            <a:chOff x="753725" y="6406246"/>
            <a:chExt cx="16778265" cy="208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53725" y="6406246"/>
              <a:ext cx="16778265" cy="20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7621" y="942888"/>
            <a:ext cx="2057143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3211" y="2160782"/>
            <a:ext cx="2752381" cy="5428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1906" y="3694430"/>
            <a:ext cx="3571429" cy="6857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95855" y="6382942"/>
            <a:ext cx="5676190" cy="19238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01009" y="5097144"/>
            <a:ext cx="5847619" cy="10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9048" y="5142857"/>
            <a:ext cx="3045435" cy="3089129"/>
            <a:chOff x="1419048" y="5142857"/>
            <a:chExt cx="3045435" cy="30891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9048" y="5142857"/>
              <a:ext cx="3045435" cy="30891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95289" y="5410204"/>
            <a:ext cx="5533333" cy="2180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A8B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541" y="2431579"/>
            <a:ext cx="2247619" cy="20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5029" y="3984687"/>
            <a:ext cx="2742857" cy="5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4765" y="4573841"/>
            <a:ext cx="9123810" cy="161904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001" y="7131697"/>
            <a:ext cx="4638095" cy="6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3725" y="6406246"/>
            <a:ext cx="16778265" cy="20848"/>
            <a:chOff x="753725" y="6406246"/>
            <a:chExt cx="16778265" cy="208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53725" y="6406246"/>
              <a:ext cx="16778265" cy="20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38831" y="4719353"/>
            <a:ext cx="4181517" cy="3007256"/>
            <a:chOff x="7038831" y="4719353"/>
            <a:chExt cx="4181517" cy="30072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8831" y="4719353"/>
              <a:ext cx="4181517" cy="30072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5211" y="5876965"/>
            <a:ext cx="2428571" cy="5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30924" y="3943161"/>
            <a:ext cx="2620045" cy="1884279"/>
            <a:chOff x="2030924" y="3943161"/>
            <a:chExt cx="2620045" cy="18842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924" y="3943161"/>
              <a:ext cx="2620045" cy="188427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3382" y="8852174"/>
            <a:ext cx="2914286" cy="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30924" y="6918371"/>
            <a:ext cx="2620045" cy="1884279"/>
            <a:chOff x="2030924" y="6918371"/>
            <a:chExt cx="2620045" cy="18842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0924" y="6918371"/>
              <a:ext cx="2620045" cy="188427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3355" y="942888"/>
            <a:ext cx="4780952" cy="10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94734" y="2160782"/>
            <a:ext cx="2276190" cy="5428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75535" y="4006573"/>
            <a:ext cx="7942857" cy="6761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79258" y="5338773"/>
            <a:ext cx="5847619" cy="1876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07114" y="5873982"/>
            <a:ext cx="1044389" cy="1044389"/>
            <a:chOff x="5307114" y="5873982"/>
            <a:chExt cx="1044389" cy="10443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07114" y="5873982"/>
              <a:ext cx="1044389" cy="10443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A8B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541" y="2431579"/>
            <a:ext cx="2247619" cy="21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5029" y="3984687"/>
            <a:ext cx="2742857" cy="5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4765" y="4573841"/>
            <a:ext cx="7742857" cy="161904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001" y="7131697"/>
            <a:ext cx="5676190" cy="6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3725" y="6406246"/>
            <a:ext cx="16778265" cy="20848"/>
            <a:chOff x="753725" y="6406246"/>
            <a:chExt cx="16778265" cy="208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53725" y="6406246"/>
              <a:ext cx="16778265" cy="20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54663" y="6122309"/>
            <a:ext cx="3875727" cy="99337"/>
            <a:chOff x="7254663" y="6122309"/>
            <a:chExt cx="3875727" cy="993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254663" y="6122309"/>
              <a:ext cx="3875727" cy="993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7621" y="942888"/>
            <a:ext cx="3085714" cy="1095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4125" y="2160782"/>
            <a:ext cx="5466667" cy="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66763" y="8014558"/>
            <a:ext cx="575128" cy="67147"/>
            <a:chOff x="10366763" y="8014558"/>
            <a:chExt cx="575128" cy="671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66763" y="8014558"/>
              <a:ext cx="575128" cy="6714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38192" y="8275676"/>
            <a:ext cx="628571" cy="33333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66764" y="4957829"/>
            <a:ext cx="933333" cy="4476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81049" y="8255479"/>
            <a:ext cx="628571" cy="3333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538191" y="7007716"/>
            <a:ext cx="575128" cy="1073988"/>
            <a:chOff x="11538191" y="7007716"/>
            <a:chExt cx="575128" cy="10739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38191" y="7007716"/>
              <a:ext cx="575128" cy="107398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09620" y="8268333"/>
            <a:ext cx="628571" cy="33333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81048" y="7804554"/>
            <a:ext cx="575128" cy="277151"/>
            <a:chOff x="13881048" y="7804554"/>
            <a:chExt cx="575128" cy="2771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81048" y="7804554"/>
              <a:ext cx="575128" cy="27715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52478" y="8275676"/>
            <a:ext cx="628571" cy="33333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681049" y="4957829"/>
            <a:ext cx="923810" cy="44761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79525" y="3124001"/>
            <a:ext cx="6666667" cy="6761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028697" y="7947411"/>
            <a:ext cx="575128" cy="134294"/>
            <a:chOff x="15028697" y="7947411"/>
            <a:chExt cx="575128" cy="13429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028697" y="7947411"/>
              <a:ext cx="575128" cy="13429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000097" y="8275676"/>
            <a:ext cx="628571" cy="3333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976097" y="4957829"/>
            <a:ext cx="819048" cy="4476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709620" y="5513357"/>
            <a:ext cx="575128" cy="2568347"/>
            <a:chOff x="12709620" y="5513357"/>
            <a:chExt cx="575128" cy="256834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09620" y="5513357"/>
              <a:ext cx="575128" cy="256834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344804" y="4957829"/>
            <a:ext cx="1009524" cy="4476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450952" y="4005019"/>
            <a:ext cx="6171429" cy="4761400"/>
            <a:chOff x="2450952" y="4005019"/>
            <a:chExt cx="6171429" cy="476140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50952" y="4005019"/>
              <a:ext cx="6171429" cy="4761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A6A6CF-E0D8-466A-84F4-33D3C6450DE7}"/>
              </a:ext>
            </a:extLst>
          </p:cNvPr>
          <p:cNvSpPr txBox="1"/>
          <p:nvPr/>
        </p:nvSpPr>
        <p:spPr>
          <a:xfrm>
            <a:off x="12438931" y="4862528"/>
            <a:ext cx="11128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63.8%</a:t>
            </a:r>
            <a:endParaRPr lang="ko-KR" altLang="en-US" sz="2500" b="1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A8B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541" y="2431579"/>
            <a:ext cx="2219048" cy="21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5029" y="3984687"/>
            <a:ext cx="2742857" cy="5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4765" y="4573841"/>
            <a:ext cx="8533333" cy="161904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001" y="7131697"/>
            <a:ext cx="5523810" cy="6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3725" y="6406246"/>
            <a:ext cx="16778265" cy="20848"/>
            <a:chOff x="753725" y="6406246"/>
            <a:chExt cx="16778265" cy="208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53725" y="6406246"/>
              <a:ext cx="16778265" cy="20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72</Words>
  <Application>Microsoft Office PowerPoint</Application>
  <PresentationFormat>사용자 지정</PresentationFormat>
  <Paragraphs>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나눔바른고딕</vt:lpstr>
      <vt:lpstr>넥슨Lv2고딕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연중</cp:lastModifiedBy>
  <cp:revision>5</cp:revision>
  <dcterms:created xsi:type="dcterms:W3CDTF">2021-03-16T06:34:03Z</dcterms:created>
  <dcterms:modified xsi:type="dcterms:W3CDTF">2021-03-17T05:50:18Z</dcterms:modified>
</cp:coreProperties>
</file>