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3" r:id="rId4"/>
    <p:sldId id="259" r:id="rId5"/>
    <p:sldId id="282" r:id="rId6"/>
    <p:sldId id="285" r:id="rId7"/>
    <p:sldId id="268" r:id="rId8"/>
    <p:sldId id="269" r:id="rId9"/>
    <p:sldId id="278" r:id="rId10"/>
    <p:sldId id="281" r:id="rId11"/>
    <p:sldId id="280" r:id="rId12"/>
    <p:sldId id="271" r:id="rId13"/>
    <p:sldId id="273" r:id="rId14"/>
    <p:sldId id="274" r:id="rId15"/>
    <p:sldId id="276" r:id="rId16"/>
    <p:sldId id="283" r:id="rId17"/>
    <p:sldId id="284" r:id="rId18"/>
    <p:sldId id="275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ng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9AB"/>
    <a:srgbClr val="D5D5D5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76256" y="4797152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팀장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5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PRESENTATION   2016.12.05</a:t>
            </a:r>
          </a:p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오픈소스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최종 보고서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85327" y="2312876"/>
            <a:ext cx="1831108" cy="2107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4132398"/>
            <a:ext cx="113612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IntelliJ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7727" y="2492896"/>
            <a:ext cx="1476164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5122" y="2332198"/>
            <a:ext cx="2952328" cy="2088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70456" y="4132398"/>
            <a:ext cx="86699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37521" y="2512218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637449" y="2924944"/>
            <a:ext cx="1047878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637450" y="3645024"/>
            <a:ext cx="104787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8758" y="3106943"/>
            <a:ext cx="10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15140" y="2518220"/>
            <a:ext cx="1104951" cy="582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Opener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3115835" y="3106943"/>
            <a:ext cx="0" cy="116947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806212" y="3687691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현재 완성된 모델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57" y="1844824"/>
            <a:ext cx="1616415" cy="28736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5" y="1834013"/>
            <a:ext cx="1620180" cy="2880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54" y="1834013"/>
            <a:ext cx="16201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03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4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04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2454" y="692696"/>
            <a:ext cx="659092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9888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7728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다루게 되어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버전관리의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편리함을 몸소 느껴 편리함을 느꼈다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78092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JAVA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및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많이 다뤄본 적 없었던 팀원들이 이번 계기로 관심을 갖게 되고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이번 프로젝트를 통해 새로운 도전을 하게 되어 개개인의 실력 향상에 많은 도움이 되었던 것 같다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2108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이번 프로젝트의 주제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활용하여 보다 많은 정보를 사용자에게 전달할 수 있을 것 같고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발표 후에도 훨씬 좋은 프로젝트 결과물을 낼 수 있을 것 같다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84" y="535383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30120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프로젝트의 한계점을 느끼기도 했지만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커뮤니케이션 및 협동심을 느낄 수 있었던 점이 이 프로젝트의 가장 큰 장점이라고 생각한다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5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05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9636"/>
            <a:ext cx="4667250" cy="4400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7593" y="2892748"/>
            <a:ext cx="3302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라는 이름의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Repository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만들어서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사용한 리스트이며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v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1,v2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버전을 나누어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버전관리를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해온 모습입니다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7593" y="2892748"/>
            <a:ext cx="3302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활동 그래프 이며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처음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다뤄보다보니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문제점들이 많이 있었습니다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554" y="529461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몇몇 멤버는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commit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 정상적으로 수행이 되었음에도 그래프에 표시되지 않은 현상이 발생하였습니다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302"/>
            <a:ext cx="4316255" cy="30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1756" y="5805090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김기영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3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02.OVERVIEW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31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474340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322" y="171109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363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05.Github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124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9051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24564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55892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The expiry date notification services using a barcode</a:t>
            </a:r>
          </a:p>
          <a:p>
            <a:pPr fontAlgn="base" latinLnBrk="0"/>
            <a:r>
              <a:rPr lang="en-US" altLang="ko-KR" sz="2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활용한 유통기한 알림 서비스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78092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유통기한이 있는 제품의 관리를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앱을 통해 손쉽게 유통기한을 관리할 수 있는 시스템을 개발하기 위해 선정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1346" y="40912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모바일의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푸쉬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알림과 같은 기능을 이용하여 유통기한이 임박하였을 때 알림을 보내 효율적인 제품 관리에 도움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346" y="540895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오픈소스인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활용하여 프로젝트 진행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63691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사용한 </a:t>
            </a:r>
            <a:r>
              <a:rPr lang="ko-KR" altLang="en-US" sz="2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오픈소스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en-US" altLang="ko-KR" sz="2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492896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구글에서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제공하는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오픈소스로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Zebra Crossing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약자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QR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코드 스캔 어플리케이션의 대다수가 이 어플리케이션을 이용했다고 해도 과언이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아닐정도로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널리 쓰이고 있는 코드다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다양한 바코드를 인식할 수 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인식할 수 있는 바코드 종류는 총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15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1346" y="437787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테스트 코드가 포함되어 있고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안드로이드와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아이폰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둘다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사용 가능하다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4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72263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27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역할 분담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5786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팀장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팀장의 역할 및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전체적인 프로젝트의 관리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 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1346" y="4425503"/>
            <a:ext cx="7211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: IntelliJ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서버 및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Android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사용하여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코딩 작업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315" y="3265129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790" y="389334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315190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: 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코딩 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ndroid Application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제작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318" y="3780119"/>
            <a:ext cx="741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알고리즘 및 프로젝트 관리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UI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디자인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</a:p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5172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팀원들이 모두 다같이 협업하여 프로젝트를 진행하였음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2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02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OverView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5" name="_x357100224" descr="EMB000037209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39318"/>
            <a:ext cx="6336704" cy="31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4876" y="5399335"/>
            <a:ext cx="25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초기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Prototype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0963" y="2899646"/>
            <a:ext cx="1858480" cy="16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9764" y="3211834"/>
            <a:ext cx="179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Android </a:t>
            </a:r>
          </a:p>
          <a:p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endParaRPr lang="ko-KR" altLang="en-US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51165" y="2184868"/>
            <a:ext cx="27177" cy="6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46794" y="4590355"/>
            <a:ext cx="1210930" cy="85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2936" y="1388415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2462" y="16481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Database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71986" y="1925141"/>
            <a:ext cx="936092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36895" y="1375461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47352" y="1635188"/>
            <a:ext cx="82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2515" y="4562878"/>
            <a:ext cx="1815631" cy="200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1012" y="4742782"/>
            <a:ext cx="177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</a:p>
          <a:p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Open </a:t>
            </a:r>
            <a:r>
              <a:rPr lang="en-US" altLang="ko-KR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Soucer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28187" y="4825455"/>
            <a:ext cx="0" cy="9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90963" y="5873739"/>
            <a:ext cx="1955831" cy="49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4057" y="5952723"/>
            <a:ext cx="9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32762" y="1422073"/>
            <a:ext cx="1762590" cy="64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1085" y="14634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0561" y="1670167"/>
            <a:ext cx="671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>
            <a:off x="2804830" y="6137389"/>
            <a:ext cx="2775289" cy="6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>
            <a:off x="3886012" y="2389009"/>
            <a:ext cx="478758" cy="3154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43" y="5375718"/>
            <a:ext cx="1751371" cy="1187748"/>
          </a:xfrm>
          <a:prstGeom prst="rect">
            <a:avLst/>
          </a:prstGeom>
        </p:spPr>
      </p:pic>
      <p:pic>
        <p:nvPicPr>
          <p:cNvPr id="2050" name="Picture 2" descr="토마토 상품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2" y="3198478"/>
            <a:ext cx="1093043" cy="10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>
            <a:off x="1445024" y="3861048"/>
            <a:ext cx="68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80751" y="3964785"/>
            <a:ext cx="7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</a:p>
          <a:p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푸시알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825" y="2638830"/>
            <a:ext cx="2000517" cy="17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/>
          <p:cNvCxnSpPr/>
          <p:nvPr/>
        </p:nvCxnSpPr>
        <p:spPr>
          <a:xfrm>
            <a:off x="4367602" y="3526559"/>
            <a:ext cx="21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0962" y="3026904"/>
            <a:ext cx="215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Expiration Date </a:t>
            </a:r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Management</a:t>
            </a:r>
          </a:p>
          <a:p>
            <a:r>
              <a:rPr lang="en-US" altLang="ko-KR" sz="1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Push  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6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428</Words>
  <Application>Microsoft Office PowerPoint</Application>
  <PresentationFormat>화면 슬라이드 쇼(4:3)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굴림체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Suhang</cp:lastModifiedBy>
  <cp:revision>36</cp:revision>
  <dcterms:created xsi:type="dcterms:W3CDTF">2013-11-19T08:00:23Z</dcterms:created>
  <dcterms:modified xsi:type="dcterms:W3CDTF">2016-12-05T17:36:31Z</dcterms:modified>
</cp:coreProperties>
</file>