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3" r:id="rId4"/>
    <p:sldId id="259" r:id="rId5"/>
    <p:sldId id="282" r:id="rId6"/>
    <p:sldId id="268" r:id="rId7"/>
    <p:sldId id="269" r:id="rId8"/>
    <p:sldId id="278" r:id="rId9"/>
    <p:sldId id="281" r:id="rId10"/>
    <p:sldId id="280" r:id="rId11"/>
    <p:sldId id="271" r:id="rId12"/>
    <p:sldId id="273" r:id="rId13"/>
    <p:sldId id="274" r:id="rId14"/>
    <p:sldId id="276" r:id="rId15"/>
    <p:sldId id="277" r:id="rId16"/>
    <p:sldId id="275" r:id="rId17"/>
  </p:sldIdLst>
  <p:sldSz cx="9144000" cy="6858000" type="screen4x3"/>
  <p:notesSz cx="6858000" cy="9144000"/>
  <p:embeddedFontLst>
    <p:embeddedFont>
      <p:font typeface="-윤고딕360" panose="020B0600000101010101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ng" initials="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9AB"/>
    <a:srgbClr val="D5D5D5"/>
    <a:srgbClr val="E0C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355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t>2016-12-04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76256" y="4797152"/>
            <a:ext cx="18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팀장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한상명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팀원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이수행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김기영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최병준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844825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PRESENTATION   2016.12.05</a:t>
            </a:r>
          </a:p>
          <a:p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오픈소스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최종 보고서 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4876" y="53993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완성된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57" y="1844824"/>
            <a:ext cx="1616415" cy="28736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05" y="1834013"/>
            <a:ext cx="1620180" cy="2880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54" y="1834013"/>
            <a:ext cx="162018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03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4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04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42454" y="692696"/>
            <a:ext cx="659092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19888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17728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를 다루게 되어 </a:t>
            </a:r>
            <a:r>
              <a:rPr lang="ko-KR" altLang="en-US" dirty="0" err="1" smtClean="0"/>
              <a:t>버전관리의</a:t>
            </a:r>
            <a:r>
              <a:rPr lang="ko-KR" altLang="en-US" dirty="0" smtClean="0"/>
              <a:t> 편리함을 몸소 느껴 편리함을 느꼈다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92494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278092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Android Studio</a:t>
            </a:r>
            <a:r>
              <a:rPr lang="ko-KR" altLang="en-US" dirty="0" smtClean="0"/>
              <a:t>를 많이 다뤄본 적 없었던 팀원들이 이번 계기로 관심을 갖게 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이번 프로젝트를 통해 새로운 도전을 하게 되어 개개인의 실력 향상에 많은 도움이 되었던 것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5576" y="421082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077072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이번 프로젝트의 주제 </a:t>
            </a:r>
            <a:r>
              <a:rPr lang="en-US" altLang="ko-KR" dirty="0" smtClean="0"/>
              <a:t>Barcode</a:t>
            </a:r>
            <a:r>
              <a:rPr lang="ko-KR" altLang="en-US" dirty="0" smtClean="0"/>
              <a:t>인식을 활용하여 보다 많은 정보를 사용자에게 전달할 수 있을 것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 후에도 훨씬 좋은 프로젝트 결과물을 낼 수 있을 것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2384" y="535383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530120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프로젝트의 한계점을 느끼기도 했지만 </a:t>
            </a:r>
            <a:r>
              <a:rPr lang="ko-KR" altLang="en-US" dirty="0" err="1" smtClean="0"/>
              <a:t>팀원들간</a:t>
            </a:r>
            <a:r>
              <a:rPr lang="ko-KR" altLang="en-US" dirty="0" smtClean="0"/>
              <a:t> 커뮤니케이션 및 협동심을 느낄 수 있었던 점이 이 프로젝트의 가장 큰 장점이라고 생각한다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5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05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Github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내용을 입력하세요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2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1756" y="5805090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이진우 이현주 최종호 최종환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096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Thank You</a:t>
            </a:r>
            <a:endParaRPr lang="ko-KR" altLang="en-US" sz="4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8992" y="3092705"/>
            <a:ext cx="30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01.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92" y="3642937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02.OVERVIEW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8992" y="419316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03.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992" y="4743402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04.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결과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322" y="171109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293635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05.Github 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사용내역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31248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90512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24564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0101" y="558924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/>
              <a:t>The expiry date notification services using a barcode</a:t>
            </a:r>
          </a:p>
          <a:p>
            <a:pPr fontAlgn="base" latinLnBrk="0"/>
            <a:r>
              <a:rPr lang="en-US" altLang="ko-KR" sz="2800" dirty="0" smtClean="0"/>
              <a:t> - </a:t>
            </a:r>
            <a:r>
              <a:rPr lang="en-US" altLang="ko-KR" dirty="0" err="1"/>
              <a:t>BarCode</a:t>
            </a:r>
            <a:r>
              <a:rPr lang="ko-KR" altLang="en-US" dirty="0"/>
              <a:t>인식을 활용한 유통기한 알림 서비스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278092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유통기한이 있는 제품의 관리를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앱을 통해 손쉽게 유통기한을 관리할 수 있는 시스템을 개발하기 위해 선정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1346" y="4091284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모바일의 </a:t>
            </a:r>
            <a:r>
              <a:rPr lang="ko-KR" altLang="en-US" dirty="0" err="1"/>
              <a:t>푸쉬</a:t>
            </a:r>
            <a:r>
              <a:rPr lang="ko-KR" altLang="en-US" dirty="0"/>
              <a:t> 알림과 같은 기능을 이용하여 유통기한이 임박하였을 때 알림을 보내 효율적인 제품 관리에 도움</a:t>
            </a: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1346" y="540895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오픈소스인 </a:t>
            </a:r>
            <a:r>
              <a:rPr lang="en-US" altLang="ko-KR" dirty="0" err="1" smtClean="0"/>
              <a:t>zXing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를 활용하여 프로젝트 진행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0101" y="263691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85790" y="451026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56963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ko-KR" altLang="en-US" sz="2400" dirty="0" smtClean="0"/>
              <a:t>사용한 </a:t>
            </a:r>
            <a:r>
              <a:rPr lang="ko-KR" altLang="en-US" sz="2400" dirty="0" err="1" smtClean="0"/>
              <a:t>오픈소스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:  </a:t>
            </a:r>
            <a:r>
              <a:rPr lang="en-US" altLang="ko-KR" sz="2400" dirty="0" err="1" smtClean="0"/>
              <a:t>zXing</a:t>
            </a:r>
            <a:r>
              <a:rPr lang="en-US" altLang="ko-KR" sz="2400" dirty="0" smtClean="0"/>
              <a:t> library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2492896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구글에서</a:t>
            </a:r>
            <a:r>
              <a:rPr lang="ko-KR" altLang="en-US" dirty="0"/>
              <a:t> 제공하는 </a:t>
            </a:r>
            <a:r>
              <a:rPr lang="ko-KR" altLang="en-US" dirty="0" err="1"/>
              <a:t>오픈소스로</a:t>
            </a:r>
            <a:r>
              <a:rPr lang="ko-KR" altLang="en-US" dirty="0"/>
              <a:t> </a:t>
            </a:r>
            <a:r>
              <a:rPr lang="en-US" altLang="ko-KR" dirty="0"/>
              <a:t>Zebra Crossing</a:t>
            </a:r>
            <a:r>
              <a:rPr lang="ko-KR" altLang="en-US" dirty="0"/>
              <a:t>의 약자</a:t>
            </a:r>
            <a:r>
              <a:rPr lang="en-US" altLang="ko-KR" dirty="0"/>
              <a:t>. QR</a:t>
            </a:r>
            <a:r>
              <a:rPr lang="ko-KR" altLang="en-US" dirty="0"/>
              <a:t>코드 스캔 어플리케이션의 대다수가 이 어플리케이션을 이용했다고 해도 과언이 </a:t>
            </a:r>
            <a:r>
              <a:rPr lang="ko-KR" altLang="en-US" dirty="0" err="1"/>
              <a:t>아닐정도로</a:t>
            </a:r>
            <a:r>
              <a:rPr lang="ko-KR" altLang="en-US" dirty="0"/>
              <a:t> 널리 쓰이고 있는 코드다</a:t>
            </a:r>
            <a:r>
              <a:rPr lang="en-US" altLang="ko-KR" dirty="0"/>
              <a:t>. </a:t>
            </a:r>
            <a:r>
              <a:rPr lang="ko-KR" altLang="en-US" dirty="0"/>
              <a:t>다양한 바코드를 인식할 수 있다</a:t>
            </a:r>
            <a:r>
              <a:rPr lang="en-US" altLang="ko-KR" dirty="0"/>
              <a:t>. </a:t>
            </a:r>
            <a:r>
              <a:rPr lang="ko-KR" altLang="en-US" dirty="0"/>
              <a:t>인식할 수 있는 바코드 종류는 총 </a:t>
            </a:r>
            <a:r>
              <a:rPr lang="en-US" altLang="ko-KR" dirty="0"/>
              <a:t>15 </a:t>
            </a:r>
            <a:r>
              <a:rPr lang="ko-KR" altLang="en-US" dirty="0"/>
              <a:t>가지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1346" y="4377878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코드가 포함되어 있고 </a:t>
            </a:r>
            <a:r>
              <a:rPr lang="ko-KR" altLang="en-US" dirty="0" err="1" smtClean="0"/>
              <a:t>안드로이드와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아이폰</a:t>
            </a:r>
            <a:endParaRPr lang="en-US" altLang="ko-KR" dirty="0"/>
          </a:p>
          <a:p>
            <a:r>
              <a:rPr lang="ko-KR" altLang="en-US" dirty="0" err="1" smtClean="0"/>
              <a:t>둘다</a:t>
            </a:r>
            <a:r>
              <a:rPr lang="ko-KR" altLang="en-US" dirty="0" smtClean="0"/>
              <a:t> 사용 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4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108269" cy="4708981"/>
            <a:chOff x="3071802" y="1000108"/>
            <a:chExt cx="210826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108269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2</a:t>
              </a:r>
              <a:endParaRPr lang="ko-KR" altLang="en-US" sz="300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1800493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굴림체" panose="020B0609000101010101" pitchFamily="49" charset="-127"/>
                  <a:ea typeface="굴림체" panose="020B0609000101010101" pitchFamily="49" charset="-127"/>
                </a:rPr>
                <a:t>PART 02</a:t>
              </a:r>
              <a:endParaRPr lang="ko-KR" altLang="en-US" sz="3600" dirty="0"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3372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OverView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1025" name="_x357100224" descr="EMB000037209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39318"/>
            <a:ext cx="6336704" cy="31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24876" y="539933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초기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0963" y="2899646"/>
            <a:ext cx="1858480" cy="1690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89764" y="3211834"/>
            <a:ext cx="1798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Android </a:t>
            </a:r>
          </a:p>
          <a:p>
            <a:r>
              <a:rPr lang="en-US" altLang="ko-KR" sz="2400" dirty="0" smtClean="0"/>
              <a:t>Application</a:t>
            </a:r>
            <a:endParaRPr lang="ko-KR" altLang="en-US" sz="2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851165" y="2184868"/>
            <a:ext cx="27177" cy="67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46794" y="4590355"/>
            <a:ext cx="1210930" cy="85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62936" y="1388415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12462" y="16481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Database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371986" y="1925141"/>
            <a:ext cx="936092" cy="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036895" y="1375461"/>
            <a:ext cx="1163148" cy="79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247352" y="1635188"/>
            <a:ext cx="825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MySQL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5702515" y="4562878"/>
            <a:ext cx="1815631" cy="2005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41012" y="4742782"/>
            <a:ext cx="1777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zXing</a:t>
            </a:r>
            <a:r>
              <a:rPr lang="en-US" altLang="ko-KR" dirty="0" smtClean="0"/>
              <a:t>-Master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Open </a:t>
            </a:r>
            <a:r>
              <a:rPr lang="en-US" altLang="ko-KR" dirty="0" err="1" smtClean="0"/>
              <a:t>Soucer</a:t>
            </a:r>
            <a:endParaRPr lang="en-US" altLang="ko-KR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328187" y="4825455"/>
            <a:ext cx="0" cy="99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290963" y="5873739"/>
            <a:ext cx="1955831" cy="49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814057" y="5952723"/>
            <a:ext cx="96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GitHub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932762" y="1422073"/>
            <a:ext cx="1762590" cy="64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31085" y="146347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Android Studio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80561" y="1670167"/>
            <a:ext cx="671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Socket</a:t>
            </a:r>
            <a:endParaRPr lang="ko-KR" altLang="en-US" sz="900" dirty="0"/>
          </a:p>
        </p:txBody>
      </p:sp>
      <p:cxnSp>
        <p:nvCxnSpPr>
          <p:cNvPr id="39" name="꺾인 연결선 38"/>
          <p:cNvCxnSpPr/>
          <p:nvPr/>
        </p:nvCxnSpPr>
        <p:spPr>
          <a:xfrm>
            <a:off x="2804830" y="6137389"/>
            <a:ext cx="2775289" cy="6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>
            <a:off x="3886012" y="2389009"/>
            <a:ext cx="478758" cy="3154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43" y="5375718"/>
            <a:ext cx="1751371" cy="1187748"/>
          </a:xfrm>
          <a:prstGeom prst="rect">
            <a:avLst/>
          </a:prstGeom>
        </p:spPr>
      </p:pic>
      <p:pic>
        <p:nvPicPr>
          <p:cNvPr id="2050" name="Picture 2" descr="토마토 상품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2" y="3198478"/>
            <a:ext cx="1093043" cy="10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/>
          <p:nvPr/>
        </p:nvCxnSpPr>
        <p:spPr>
          <a:xfrm>
            <a:off x="1445024" y="3861048"/>
            <a:ext cx="686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80751" y="3964785"/>
            <a:ext cx="7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Input</a:t>
            </a:r>
          </a:p>
          <a:p>
            <a:r>
              <a:rPr lang="en-US" altLang="ko-KR" sz="1000" dirty="0" smtClean="0"/>
              <a:t>Barcode</a:t>
            </a:r>
            <a:endParaRPr lang="ko-KR" altLang="en-US" sz="10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푸시알림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825" y="2638830"/>
            <a:ext cx="2000517" cy="17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화살표 연결선 60"/>
          <p:cNvCxnSpPr/>
          <p:nvPr/>
        </p:nvCxnSpPr>
        <p:spPr>
          <a:xfrm>
            <a:off x="4367602" y="3526559"/>
            <a:ext cx="21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340962" y="3026904"/>
            <a:ext cx="215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Expiration Date </a:t>
            </a:r>
            <a:r>
              <a:rPr lang="en-US" altLang="ko-KR" sz="1000" dirty="0" smtClean="0"/>
              <a:t>Management</a:t>
            </a:r>
          </a:p>
          <a:p>
            <a:r>
              <a:rPr lang="en-US" altLang="ko-KR" sz="1000" dirty="0" smtClean="0"/>
              <a:t>Push 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426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4876" y="661554"/>
            <a:ext cx="2188074" cy="369332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주제선정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및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0956803" y="8730638"/>
            <a:ext cx="52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5333180" y="2312876"/>
            <a:ext cx="1831108" cy="2107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97295" y="4132398"/>
            <a:ext cx="86699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IntelliJ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85580" y="2492896"/>
            <a:ext cx="1476164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32975" y="2332198"/>
            <a:ext cx="2952328" cy="2088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418309" y="4132398"/>
            <a:ext cx="866993" cy="2880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85374" y="2512218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Zxing</a:t>
            </a:r>
            <a:r>
              <a:rPr lang="en-US" altLang="ko-KR" dirty="0" smtClean="0">
                <a:solidFill>
                  <a:schemeClr val="tx1"/>
                </a:solidFill>
              </a:rPr>
              <a:t>-Master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285302" y="2924944"/>
            <a:ext cx="1047878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285303" y="3645024"/>
            <a:ext cx="1047877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16611" y="3106943"/>
            <a:ext cx="101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962993" y="2518220"/>
            <a:ext cx="1104951" cy="5827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 Opener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1763688" y="3106943"/>
            <a:ext cx="0" cy="116947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454065" y="3687691"/>
            <a:ext cx="1323765" cy="5887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320</Words>
  <Application>Microsoft Office PowerPoint</Application>
  <PresentationFormat>화면 슬라이드 쇼(4:3)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-윤고딕360</vt:lpstr>
      <vt:lpstr>맑은 고딕</vt:lpstr>
      <vt:lpstr>굴림체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sangmyeong han</cp:lastModifiedBy>
  <cp:revision>28</cp:revision>
  <dcterms:created xsi:type="dcterms:W3CDTF">2013-11-19T08:00:23Z</dcterms:created>
  <dcterms:modified xsi:type="dcterms:W3CDTF">2016-12-04T14:28:10Z</dcterms:modified>
</cp:coreProperties>
</file>