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82" r:id="rId6"/>
    <p:sldId id="285" r:id="rId7"/>
    <p:sldId id="268" r:id="rId8"/>
    <p:sldId id="269" r:id="rId9"/>
    <p:sldId id="278" r:id="rId10"/>
    <p:sldId id="281" r:id="rId11"/>
    <p:sldId id="280" r:id="rId12"/>
    <p:sldId id="271" r:id="rId13"/>
    <p:sldId id="273" r:id="rId14"/>
    <p:sldId id="274" r:id="rId15"/>
    <p:sldId id="276" r:id="rId16"/>
    <p:sldId id="283" r:id="rId17"/>
    <p:sldId id="284" r:id="rId18"/>
    <p:sldId id="275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2016.12.05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85327" y="2312876"/>
            <a:ext cx="1831108" cy="2107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4132398"/>
            <a:ext cx="113612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IntelliJ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7727" y="2492896"/>
            <a:ext cx="1476164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5122" y="2332198"/>
            <a:ext cx="2952328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70456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37521" y="2512218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37449" y="2924944"/>
            <a:ext cx="104787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37450" y="3645024"/>
            <a:ext cx="104787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8758" y="3106943"/>
            <a:ext cx="10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15140" y="2518220"/>
            <a:ext cx="1104951" cy="582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Opener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115835" y="3106943"/>
            <a:ext cx="0" cy="11694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806212" y="3687691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8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현재 완성된 모델</a:t>
            </a: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7" y="1844824"/>
            <a:ext cx="1616415" cy="28736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5" y="1834013"/>
            <a:ext cx="1620180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4" y="1834013"/>
            <a:ext cx="16201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다루게 되어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버전관리의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편리함을 몸소 느껴 편리함을 느꼈다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JAVA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많이 다뤄본 적 없었던 팀원들이 이번 계기로 관심을 갖게 되고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이번 프로젝트를 통해 새로운 도전을 하게 되어 개개인의 실력 향상에 많은 도움이 되었던 것 같다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이번 프로젝트의 주제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활용하여 보다 많은 정보를 사용자에게 전달할 수 있을 것 같고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 후에도 훨씬 좋은 프로젝트 결과물을 낼 수 있을 것 같다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프로젝트의 한계점을 느끼기도 했지만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커뮤니케이션 및 협동심을 느낄 수 있었던 점이 이 프로젝트의 가장 큰 장점이라고 생각한다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9636"/>
            <a:ext cx="4667250" cy="4400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7593" y="2892748"/>
            <a:ext cx="330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라는 이름의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Repository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만들어서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사용한 리스트이며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v1,v2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 버전을 나누어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버전관리를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해온 모습입니다</a:t>
            </a:r>
          </a:p>
        </p:txBody>
      </p:sp>
    </p:spTree>
    <p:extLst>
      <p:ext uri="{BB962C8B-B14F-4D97-AF65-F5344CB8AC3E}">
        <p14:creationId xmlns:p14="http://schemas.microsoft.com/office/powerpoint/2010/main" val="37730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7593" y="2892748"/>
            <a:ext cx="330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활동 그래프 이며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처음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다뤄보다보니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문제점들이 많이 있었습니다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554" y="529461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몇몇 멤버는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commit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 정상적으로 수행이 되었음에도 그래프에 표시되지 않은 현상이 발생하였습니다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302"/>
            <a:ext cx="4316255" cy="30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6056" y="580526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김기영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Thank You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4024" y="171208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The expiry date notification services using a barcode</a:t>
            </a:r>
          </a:p>
          <a:p>
            <a:pPr fontAlgn="base" latinLnBrk="0"/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유통기한이 있는 제품의 관리를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앱을 통해 손쉽게 유통기한을 관리할 수 있는 시스템을 개발하기 위해 선정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모바일의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푸쉬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알림과 같은 기능을 이용하여 유통기한이 임박하였을 때 알림을 보내 효율적인 제품 관리에 도움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오픈소스인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활용하여 프로젝트 진행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63691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사용한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en-US" altLang="ko-KR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구글에서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제공하는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Zebra Crossing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약자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QR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코드 스캔 어플리케이션의 대다수가 이 어플리케이션을 이용했다고 해도 과언이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아닐정도로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널리 쓰이고 있는 코드다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바코드를 인식할 수 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인식할 수 있는 바코드 종류는 총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37787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테스트 코드가 포함되어 있고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안드로이드와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아이폰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둘다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사용 가능하다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72263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27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역할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5786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팀장의 역할 및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전체적인 프로젝트의 관리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425503"/>
            <a:ext cx="721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IntelliJ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Android Application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사용하여 코딩 작업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5315" y="3265129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790" y="389334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315190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코딩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Application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0318" y="3780119"/>
            <a:ext cx="74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관리 및 알고리즘 작성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UI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디자인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팀원들이 모두 다같이 협업하여 프로젝트를 진행하였음</a:t>
            </a:r>
          </a:p>
        </p:txBody>
      </p:sp>
    </p:spTree>
    <p:extLst>
      <p:ext uri="{BB962C8B-B14F-4D97-AF65-F5344CB8AC3E}">
        <p14:creationId xmlns:p14="http://schemas.microsoft.com/office/powerpoint/2010/main" val="16981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5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Prototype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</a:t>
            </a:r>
          </a:p>
          <a:p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Open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Soucer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</a:p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Expiration Date Management</a:t>
            </a:r>
          </a:p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Push  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439</Words>
  <Application>Microsoft Office PowerPoint</Application>
  <PresentationFormat>화면 슬라이드 쇼(4:3)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kimkiyoung</cp:lastModifiedBy>
  <cp:revision>39</cp:revision>
  <dcterms:created xsi:type="dcterms:W3CDTF">2013-11-19T08:00:23Z</dcterms:created>
  <dcterms:modified xsi:type="dcterms:W3CDTF">2016-12-05T18:18:49Z</dcterms:modified>
</cp:coreProperties>
</file>