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3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FF0D-6B2A-4736-8D1D-7A8F49A9C83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537E-C3F9-4A3C-A24A-7265B2180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7570" y="182881"/>
            <a:ext cx="4221550" cy="6380694"/>
            <a:chOff x="167570" y="182881"/>
            <a:chExt cx="4221550" cy="63806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0" y="182881"/>
              <a:ext cx="4221550" cy="6380694"/>
            </a:xfrm>
            <a:prstGeom prst="rect">
              <a:avLst/>
            </a:prstGeom>
          </p:spPr>
        </p:pic>
        <p:sp>
          <p:nvSpPr>
            <p:cNvPr id="5" name="사각형: 둥근 모서리 4"/>
            <p:cNvSpPr/>
            <p:nvPr/>
          </p:nvSpPr>
          <p:spPr>
            <a:xfrm>
              <a:off x="939337" y="1795550"/>
              <a:ext cx="2737899" cy="780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SCAN BARCODE</a:t>
              </a:r>
              <a:endParaRPr lang="ko-KR" altLang="en-US" dirty="0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939337" y="3009208"/>
              <a:ext cx="2737899" cy="780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EXP LIST</a:t>
              </a:r>
              <a:endParaRPr lang="ko-KR" altLang="en-US" dirty="0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964888" y="4181302"/>
              <a:ext cx="2737899" cy="780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EXP DATA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670553" y="209090"/>
            <a:ext cx="4221550" cy="6380694"/>
            <a:chOff x="8670553" y="209090"/>
            <a:chExt cx="4221550" cy="6380694"/>
          </a:xfrm>
        </p:grpSpPr>
        <p:grpSp>
          <p:nvGrpSpPr>
            <p:cNvPr id="19" name="그룹 18"/>
            <p:cNvGrpSpPr/>
            <p:nvPr/>
          </p:nvGrpSpPr>
          <p:grpSpPr>
            <a:xfrm>
              <a:off x="8670553" y="209090"/>
              <a:ext cx="4221550" cy="6380694"/>
              <a:chOff x="6289724" y="182881"/>
              <a:chExt cx="4221550" cy="638069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9724" y="182881"/>
                <a:ext cx="4221550" cy="6380694"/>
              </a:xfrm>
              <a:prstGeom prst="rect">
                <a:avLst/>
              </a:prstGeom>
            </p:spPr>
          </p:pic>
          <p:sp>
            <p:nvSpPr>
              <p:cNvPr id="21" name="사각형: 둥근 모서리 20"/>
              <p:cNvSpPr/>
              <p:nvPr/>
            </p:nvSpPr>
            <p:spPr>
              <a:xfrm>
                <a:off x="7061491" y="1795550"/>
                <a:ext cx="2737899" cy="15461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사각형: 둥근 모서리 24"/>
            <p:cNvSpPr/>
            <p:nvPr/>
          </p:nvSpPr>
          <p:spPr>
            <a:xfrm>
              <a:off x="9442320" y="3605842"/>
              <a:ext cx="2737899" cy="57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BARCODE NUM : </a:t>
              </a:r>
            </a:p>
            <a:p>
              <a:r>
                <a:rPr lang="en-US" altLang="ko-KR" sz="1200" dirty="0"/>
                <a:t>PRODUCT NAME : </a:t>
              </a:r>
            </a:p>
            <a:p>
              <a:r>
                <a:rPr lang="en-US" altLang="ko-KR" sz="1200" dirty="0"/>
                <a:t>EXP : </a:t>
              </a:r>
              <a:endParaRPr lang="ko-KR" altLang="en-US" sz="1200" dirty="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9442320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LIST</a:t>
              </a:r>
              <a:endParaRPr lang="ko-KR" altLang="en-US" dirty="0"/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854244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 SCAN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6705" y="1901910"/>
              <a:ext cx="1955077" cy="1348196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389120" y="209090"/>
            <a:ext cx="4221550" cy="6380694"/>
            <a:chOff x="4389120" y="209090"/>
            <a:chExt cx="4221550" cy="6380694"/>
          </a:xfrm>
        </p:grpSpPr>
        <p:grpSp>
          <p:nvGrpSpPr>
            <p:cNvPr id="18" name="그룹 17"/>
            <p:cNvGrpSpPr/>
            <p:nvPr/>
          </p:nvGrpSpPr>
          <p:grpSpPr>
            <a:xfrm>
              <a:off x="4389120" y="209090"/>
              <a:ext cx="4221550" cy="6380694"/>
              <a:chOff x="6289724" y="182881"/>
              <a:chExt cx="4221550" cy="638069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9724" y="182881"/>
                <a:ext cx="4221550" cy="6380694"/>
              </a:xfrm>
              <a:prstGeom prst="rect">
                <a:avLst/>
              </a:prstGeom>
            </p:spPr>
          </p:pic>
          <p:sp>
            <p:nvSpPr>
              <p:cNvPr id="11" name="사각형: 둥근 모서리 10"/>
              <p:cNvSpPr/>
              <p:nvPr/>
            </p:nvSpPr>
            <p:spPr>
              <a:xfrm>
                <a:off x="7061491" y="1795550"/>
                <a:ext cx="2737899" cy="15461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277" y="2189905"/>
                <a:ext cx="2002326" cy="772205"/>
              </a:xfrm>
              <a:prstGeom prst="rect">
                <a:avLst/>
              </a:prstGeom>
            </p:spPr>
          </p:pic>
          <p:cxnSp>
            <p:nvCxnSpPr>
              <p:cNvPr id="15" name="직선 연결선 14"/>
              <p:cNvCxnSpPr>
                <a:stCxn id="11" idx="1"/>
                <a:endCxn id="11" idx="3"/>
              </p:cNvCxnSpPr>
              <p:nvPr/>
            </p:nvCxnSpPr>
            <p:spPr>
              <a:xfrm>
                <a:off x="7061491" y="2568633"/>
                <a:ext cx="273789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330280" y="4107777"/>
              <a:ext cx="233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PLZ READ BARCODE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5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13150" y="174584"/>
            <a:ext cx="4221550" cy="6380694"/>
            <a:chOff x="8670553" y="209090"/>
            <a:chExt cx="4221550" cy="6380694"/>
          </a:xfrm>
        </p:grpSpPr>
        <p:grpSp>
          <p:nvGrpSpPr>
            <p:cNvPr id="19" name="그룹 18"/>
            <p:cNvGrpSpPr/>
            <p:nvPr/>
          </p:nvGrpSpPr>
          <p:grpSpPr>
            <a:xfrm>
              <a:off x="8670553" y="209090"/>
              <a:ext cx="4221550" cy="6380694"/>
              <a:chOff x="6289724" y="182881"/>
              <a:chExt cx="4221550" cy="638069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9724" y="182881"/>
                <a:ext cx="4221550" cy="6380694"/>
              </a:xfrm>
              <a:prstGeom prst="rect">
                <a:avLst/>
              </a:prstGeom>
            </p:spPr>
          </p:pic>
          <p:sp>
            <p:nvSpPr>
              <p:cNvPr id="21" name="사각형: 둥근 모서리 20"/>
              <p:cNvSpPr/>
              <p:nvPr/>
            </p:nvSpPr>
            <p:spPr>
              <a:xfrm>
                <a:off x="7061491" y="1795550"/>
                <a:ext cx="2737899" cy="15461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사각형: 둥근 모서리 24"/>
            <p:cNvSpPr/>
            <p:nvPr/>
          </p:nvSpPr>
          <p:spPr>
            <a:xfrm>
              <a:off x="9442320" y="3605842"/>
              <a:ext cx="2737899" cy="57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BARCODE NUM : </a:t>
              </a:r>
            </a:p>
            <a:p>
              <a:r>
                <a:rPr lang="en-US" altLang="ko-KR" sz="1200" dirty="0"/>
                <a:t>PRODUCT NAME : </a:t>
              </a:r>
            </a:p>
            <a:p>
              <a:r>
                <a:rPr lang="en-US" altLang="ko-KR" sz="1200" dirty="0"/>
                <a:t>EXP : </a:t>
              </a:r>
              <a:endParaRPr lang="ko-KR" altLang="en-US" sz="1200" dirty="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9442320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LIST</a:t>
              </a:r>
              <a:endParaRPr lang="ko-KR" altLang="en-US" dirty="0"/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854244" y="4477109"/>
              <a:ext cx="1280314" cy="828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 SCAN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6705" y="1901910"/>
              <a:ext cx="1955077" cy="1348196"/>
            </a:xfrm>
            <a:prstGeom prst="rect">
              <a:avLst/>
            </a:prstGeom>
          </p:spPr>
        </p:pic>
      </p:grpSp>
      <p:sp>
        <p:nvSpPr>
          <p:cNvPr id="2" name="사각형: 둥근 모서리 1"/>
          <p:cNvSpPr/>
          <p:nvPr/>
        </p:nvSpPr>
        <p:spPr>
          <a:xfrm>
            <a:off x="4769085" y="1362974"/>
            <a:ext cx="3269411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15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0" y="182881"/>
            <a:ext cx="4221550" cy="6380694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939337" y="1795550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 BARCODE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939337" y="3009208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 LIST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964888" y="4181302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EXP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0" y="182881"/>
            <a:ext cx="4221550" cy="6380694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939337" y="1795550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 BARCODE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939337" y="3009208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 LIST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964888" y="4181302"/>
            <a:ext cx="2737899" cy="78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EXP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43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kimkiyoung</dc:creator>
  <cp:lastModifiedBy>kimkiyoung</cp:lastModifiedBy>
  <cp:revision>4</cp:revision>
  <dcterms:created xsi:type="dcterms:W3CDTF">2016-11-15T04:16:26Z</dcterms:created>
  <dcterms:modified xsi:type="dcterms:W3CDTF">2016-11-15T04:48:21Z</dcterms:modified>
</cp:coreProperties>
</file>