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6" r:id="rId3"/>
    <p:sldId id="263" r:id="rId4"/>
    <p:sldId id="259" r:id="rId5"/>
    <p:sldId id="282" r:id="rId6"/>
    <p:sldId id="285" r:id="rId7"/>
    <p:sldId id="268" r:id="rId8"/>
    <p:sldId id="269" r:id="rId9"/>
    <p:sldId id="278" r:id="rId10"/>
    <p:sldId id="281" r:id="rId11"/>
    <p:sldId id="280" r:id="rId12"/>
    <p:sldId id="271" r:id="rId13"/>
    <p:sldId id="273" r:id="rId14"/>
    <p:sldId id="274" r:id="rId15"/>
    <p:sldId id="276" r:id="rId16"/>
    <p:sldId id="283" r:id="rId17"/>
    <p:sldId id="284" r:id="rId18"/>
    <p:sldId id="275" r:id="rId1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hang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9AB"/>
    <a:srgbClr val="D5D5D5"/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71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4EE0-F7AE-4559-A2C4-B3667367A14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76256" y="4797152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팀장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팀원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김기영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844825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PRESENTATION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2016.12.05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오픈소스 </a:t>
            </a:r>
            <a:r>
              <a:rPr lang="en-US" altLang="ko-KR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SW 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최종 보고서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0956803" y="8730638"/>
            <a:ext cx="52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685327" y="2312876"/>
            <a:ext cx="1831108" cy="2107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80312" y="4132398"/>
            <a:ext cx="1136123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IntelliJ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7727" y="2492896"/>
            <a:ext cx="1476164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85122" y="2332198"/>
            <a:ext cx="2952328" cy="2088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70456" y="4132398"/>
            <a:ext cx="866993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837521" y="2512218"/>
            <a:ext cx="1323765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-Master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637449" y="2924944"/>
            <a:ext cx="1047878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637450" y="3645024"/>
            <a:ext cx="1047877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68758" y="3106943"/>
            <a:ext cx="101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Socket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15140" y="2518220"/>
            <a:ext cx="1104951" cy="5827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DB Opener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3115835" y="3106943"/>
            <a:ext cx="0" cy="116947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806212" y="3687691"/>
            <a:ext cx="1323765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Camera</a:t>
            </a:r>
            <a:endParaRPr lang="ko-KR" altLang="en-US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28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4876" y="539933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현재 완성된 모델</a:t>
            </a:r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57" y="1844824"/>
            <a:ext cx="1616415" cy="287362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05" y="1834013"/>
            <a:ext cx="1620180" cy="28803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54" y="1834013"/>
            <a:ext cx="162018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7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754368" y="1000108"/>
            <a:ext cx="2857519" cy="4708981"/>
            <a:chOff x="2754368" y="1000108"/>
            <a:chExt cx="285751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3</a:t>
              </a:r>
              <a:endParaRPr lang="ko-KR" altLang="en-US" sz="300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4368" y="3211297"/>
              <a:ext cx="285751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03</a:t>
              </a:r>
              <a:endParaRPr lang="ko-KR" altLang="en-US" sz="36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4</a:t>
              </a:r>
              <a:endParaRPr lang="ko-KR" altLang="en-US" sz="300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04</a:t>
              </a:r>
              <a:endParaRPr lang="ko-KR" altLang="en-US" sz="36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42454" y="692696"/>
            <a:ext cx="659092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198884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77281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다루게 되어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버전관리의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편리함을 몸소 느껴 편리함을 느꼈다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55576" y="2924944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278092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JAVA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및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Android Studio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많이 다뤄본 적 없었던 팀원들이 이번 계기로 관심을 갖게 되고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이번 프로젝트를 통해 새로운 도전을 하게 되어 개개인의 실력 향상에 많은 도움이 되었던 것 같다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4210828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07707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이번 프로젝트의 주제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Barcode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인식을 활용하여 보다 많은 정보를 사용자에게 전달할 수 있을 것 같고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발표 후에도 훨씬 좋은 프로젝트 결과물을 낼 수 있을 것 같다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2384" y="535383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5301208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프로젝트의 한계점을 느끼기도 했지만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팀원들간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커뮤니케이션 및 협동심을 느낄 수 있었던 점이 이 프로젝트의 가장 큰 장점이라고 생각한다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5</a:t>
              </a:r>
              <a:endParaRPr lang="ko-KR" altLang="en-US" sz="300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05</a:t>
              </a:r>
              <a:endParaRPr lang="ko-KR" altLang="en-US" sz="36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</a:p>
        </p:txBody>
      </p:sp>
    </p:spTree>
    <p:extLst>
      <p:ext uri="{BB962C8B-B14F-4D97-AF65-F5344CB8AC3E}">
        <p14:creationId xmlns:p14="http://schemas.microsoft.com/office/powerpoint/2010/main" val="112654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69636"/>
            <a:ext cx="4667250" cy="4400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47593" y="2892748"/>
            <a:ext cx="3302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Project_OS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라는 이름의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Repository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만들어서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팀원들간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사용한 리스트이며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v1,v2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로 버전을 나누어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버전관리를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해온 모습입니다</a:t>
            </a:r>
          </a:p>
        </p:txBody>
      </p:sp>
    </p:spTree>
    <p:extLst>
      <p:ext uri="{BB962C8B-B14F-4D97-AF65-F5344CB8AC3E}">
        <p14:creationId xmlns:p14="http://schemas.microsoft.com/office/powerpoint/2010/main" val="37730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7593" y="2892748"/>
            <a:ext cx="3302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Project_OS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의 활동 그래프 이며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처음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다뤄보다보니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문제점들이 많이 있었습니다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554" y="529461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몇몇 멤버는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commit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이 정상적으로 수행이 되었음에도 그래프에 표시되지 않은 현상이 발생하였습니다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8" y="1602635"/>
            <a:ext cx="4566446" cy="34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4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6056" y="5805264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김기영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96" y="3071810"/>
            <a:ext cx="4500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Thank You</a:t>
            </a:r>
            <a:endParaRPr lang="ko-KR" altLang="en-US" sz="6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8992" y="3092705"/>
            <a:ext cx="30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01.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992" y="3642937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02.OVERVIEW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992" y="4193169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03.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8992" y="474340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04.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1934" y="927257"/>
            <a:ext cx="20002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endParaRPr lang="ko-KR" altLang="en-US" sz="13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0364" y="1857364"/>
            <a:ext cx="3286148" cy="357190"/>
          </a:xfrm>
          <a:prstGeom prst="rect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4024" y="171208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5293635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05.Github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286116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1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01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31248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00101" y="290512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24564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0101" y="558924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78488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The expiry date notification services using a barcode</a:t>
            </a:r>
          </a:p>
          <a:p>
            <a:pPr fontAlgn="base" latinLnBrk="0"/>
            <a:r>
              <a:rPr lang="en-US" altLang="ko-KR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BarCode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인식을 활용한 유통기한 알림 서비스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2780928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유통기한이 있는 제품의 관리를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앱을 통해 손쉽게 유통기한을 관리할 수 있는 시스템을 개발하기 위해 선정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1346" y="4091284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모바일의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푸쉬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알림과 같은 기능을 이용하여 유통기한이 임박하였을 때 알림을 보내 효율적인 제품 관리에 도움</a:t>
            </a: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1346" y="540895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오픈소스인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활용하여 프로젝트 진행</a:t>
            </a: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00101" y="263691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51026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사용한 </a:t>
            </a:r>
            <a:r>
              <a:rPr lang="ko-KR" altLang="en-US" sz="2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오픈소스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r>
              <a:rPr lang="en-US" altLang="ko-KR" sz="2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2492896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구글에서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제공하는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오픈소스로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Zebra Crossing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의 약자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QR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코드 스캔 어플리케이션의 대다수가 이 어플리케이션을 이용했다고 해도 과언이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아닐정도로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널리 쓰이고 있는 코드다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다양한 바코드를 인식할 수 있다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인식할 수 있는 바코드 종류는 총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15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가지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1346" y="4377878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테스트 코드가 포함되어 있고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안드로이드와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아이폰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둘다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사용 가능하다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40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00101" y="2722637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51026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27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역할 분담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25786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팀장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 :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팀장의 역할 및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전체적인 프로젝트의 관리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	       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발표자료 및 보고서 작성 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1346" y="4425503"/>
            <a:ext cx="721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 : IntelliJ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서버 및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DB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제작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Android Application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제작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	      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를 사용하여 코딩 작업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5315" y="3265129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5790" y="3893347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1640" y="315190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 : 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 Library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코딩 및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Android Application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제작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	       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발표자료 및 보고서 작성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0318" y="3780119"/>
            <a:ext cx="7414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김기영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팀원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) :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프로젝트 관리 및 알고리즘 작성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 UI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디자인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	      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서버와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Android App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제작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551723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팀원들이 모두 다같이 협업하여 프로젝트를 진행하였음</a:t>
            </a:r>
          </a:p>
        </p:txBody>
      </p:sp>
    </p:spTree>
    <p:extLst>
      <p:ext uri="{BB962C8B-B14F-4D97-AF65-F5344CB8AC3E}">
        <p14:creationId xmlns:p14="http://schemas.microsoft.com/office/powerpoint/2010/main" val="169814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071802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2</a:t>
              </a:r>
              <a:endParaRPr lang="ko-KR" altLang="en-US" sz="300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02</a:t>
              </a:r>
              <a:endParaRPr lang="ko-KR" altLang="en-US" sz="3600" b="1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OverView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pic>
        <p:nvPicPr>
          <p:cNvPr id="1025" name="_x357100224" descr="EMB000037209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39318"/>
            <a:ext cx="6336704" cy="31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24876" y="5399335"/>
            <a:ext cx="253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초기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Prototype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90963" y="2899646"/>
            <a:ext cx="1858480" cy="169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9764" y="3211834"/>
            <a:ext cx="179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Android </a:t>
            </a:r>
          </a:p>
          <a:p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Application</a:t>
            </a:r>
            <a:endParaRPr lang="ko-KR" altLang="en-US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851165" y="2184868"/>
            <a:ext cx="27177" cy="6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246794" y="4590355"/>
            <a:ext cx="1210930" cy="85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62936" y="1388415"/>
            <a:ext cx="1163148" cy="79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2462" y="164814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Database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71986" y="1925141"/>
            <a:ext cx="936092" cy="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036895" y="1375461"/>
            <a:ext cx="1163148" cy="79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47352" y="1635188"/>
            <a:ext cx="82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MySQL</a:t>
            </a:r>
            <a:endParaRPr lang="ko-KR" altLang="en-US" sz="1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2515" y="4562878"/>
            <a:ext cx="1815631" cy="200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41012" y="4742782"/>
            <a:ext cx="177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zXing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-Master</a:t>
            </a:r>
          </a:p>
          <a:p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Open </a:t>
            </a:r>
            <a:r>
              <a:rPr lang="en-US" altLang="ko-KR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Soucer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328187" y="4825455"/>
            <a:ext cx="0" cy="99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290963" y="5873739"/>
            <a:ext cx="1955831" cy="49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14057" y="5952723"/>
            <a:ext cx="9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32762" y="1422073"/>
            <a:ext cx="1762590" cy="64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31085" y="146347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Android Studio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80561" y="1670167"/>
            <a:ext cx="671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Socket</a:t>
            </a:r>
            <a:endParaRPr lang="ko-KR" altLang="en-US" sz="9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39" name="꺾인 연결선 38"/>
          <p:cNvCxnSpPr/>
          <p:nvPr/>
        </p:nvCxnSpPr>
        <p:spPr>
          <a:xfrm>
            <a:off x="2804830" y="6137389"/>
            <a:ext cx="2775289" cy="6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>
            <a:off x="3886012" y="2389009"/>
            <a:ext cx="478758" cy="3154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43" y="5375718"/>
            <a:ext cx="1751371" cy="1187748"/>
          </a:xfrm>
          <a:prstGeom prst="rect">
            <a:avLst/>
          </a:prstGeom>
        </p:spPr>
      </p:pic>
      <p:pic>
        <p:nvPicPr>
          <p:cNvPr id="2050" name="Picture 2" descr="토마토 상품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2" y="3198478"/>
            <a:ext cx="1093043" cy="10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/>
          <p:nvPr/>
        </p:nvCxnSpPr>
        <p:spPr>
          <a:xfrm>
            <a:off x="1445024" y="3861048"/>
            <a:ext cx="686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80751" y="3964785"/>
            <a:ext cx="75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</a:p>
          <a:p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Barcode</a:t>
            </a:r>
            <a:endParaRPr lang="ko-KR" altLang="en-US" sz="1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0956803" y="8730638"/>
            <a:ext cx="52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푸시알림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825" y="2638830"/>
            <a:ext cx="2000517" cy="177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화살표 연결선 60"/>
          <p:cNvCxnSpPr/>
          <p:nvPr/>
        </p:nvCxnSpPr>
        <p:spPr>
          <a:xfrm>
            <a:off x="4367602" y="3526559"/>
            <a:ext cx="21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40962" y="3026904"/>
            <a:ext cx="215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Expiration Date Management</a:t>
            </a:r>
          </a:p>
          <a:p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Push  </a:t>
            </a:r>
            <a:endParaRPr lang="ko-KR" altLang="en-US" sz="10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68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438</Words>
  <Application>Microsoft Office PowerPoint</Application>
  <PresentationFormat>화면 슬라이드 쇼(4:3)</PresentationFormat>
  <Paragraphs>101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맑은 고딕</vt:lpstr>
      <vt:lpstr>굴림체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kimkiyoung</cp:lastModifiedBy>
  <cp:revision>42</cp:revision>
  <dcterms:created xsi:type="dcterms:W3CDTF">2013-11-19T08:00:23Z</dcterms:created>
  <dcterms:modified xsi:type="dcterms:W3CDTF">2016-12-06T02:44:36Z</dcterms:modified>
</cp:coreProperties>
</file>