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6" r:id="rId3"/>
    <p:sldId id="263" r:id="rId4"/>
    <p:sldId id="259" r:id="rId5"/>
    <p:sldId id="268" r:id="rId6"/>
    <p:sldId id="269" r:id="rId7"/>
    <p:sldId id="271" r:id="rId8"/>
    <p:sldId id="272" r:id="rId9"/>
    <p:sldId id="273" r:id="rId10"/>
    <p:sldId id="274" r:id="rId11"/>
    <p:sldId id="276" r:id="rId12"/>
    <p:sldId id="277" r:id="rId13"/>
    <p:sldId id="275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-윤고딕360" panose="020B0600000101010101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9AB"/>
    <a:srgbClr val="D5D5D5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76256" y="4797152"/>
            <a:ext cx="18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팀장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팀원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844825"/>
            <a:ext cx="482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PRESENTATION  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2016.12.05</a:t>
            </a:r>
          </a:p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오픈소스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최종 보고서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내용을 입력하세요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5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</a:t>
              </a:r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05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5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내용을 입력하세요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2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1756" y="5805090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이진우 이현주 최종호 최종환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96" y="3071810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Thank You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8992" y="3092705"/>
            <a:ext cx="30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01.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92" y="3642937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02.OVERVIEW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992" y="419316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03.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2" y="474340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04.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927257"/>
            <a:ext cx="2000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endParaRPr lang="ko-KR" altLang="en-US" sz="13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364" y="1857364"/>
            <a:ext cx="3286148" cy="357190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322" y="171109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29363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05.Github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286116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1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01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31248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9051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24564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101" y="55892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/>
              <a:t>The expiry date notification services using a barcode</a:t>
            </a:r>
          </a:p>
          <a:p>
            <a:pPr fontAlgn="base" latinLnBrk="0"/>
            <a:r>
              <a:rPr lang="en-US" altLang="ko-KR" sz="2800" dirty="0" smtClean="0"/>
              <a:t> - </a:t>
            </a:r>
            <a:r>
              <a:rPr lang="en-US" altLang="ko-KR" dirty="0" err="1"/>
              <a:t>BarCode</a:t>
            </a:r>
            <a:r>
              <a:rPr lang="ko-KR" altLang="en-US" dirty="0"/>
              <a:t>인식을 활용한 유통기한 알림 서비스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78092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유통기한이 있는 제품의 관리를 </a:t>
            </a:r>
            <a:r>
              <a:rPr lang="en-US" altLang="ko-KR" dirty="0" smtClean="0"/>
              <a:t>android</a:t>
            </a:r>
            <a:r>
              <a:rPr lang="ko-KR" altLang="en-US" dirty="0" smtClean="0"/>
              <a:t>앱을 통해 손쉽게 유통기한을 관리할 수 있는 시스템을 개발하기 위해 선정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1346" y="409128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모바일의 </a:t>
            </a:r>
            <a:r>
              <a:rPr lang="ko-KR" altLang="en-US" dirty="0" err="1"/>
              <a:t>푸쉬</a:t>
            </a:r>
            <a:r>
              <a:rPr lang="ko-KR" altLang="en-US" dirty="0"/>
              <a:t> 알림과 같은 기능을 이용하여 유통기한이 임박하였을 때 알림을 보내 효율적인 제품 관리에 도움</a:t>
            </a: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21346" y="540895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오픈소스인 </a:t>
            </a:r>
            <a:r>
              <a:rPr lang="en-US" altLang="ko-KR" dirty="0" err="1" smtClean="0"/>
              <a:t>zXing</a:t>
            </a:r>
            <a:r>
              <a:rPr lang="en-US" altLang="ko-KR" dirty="0" smtClean="0"/>
              <a:t> library</a:t>
            </a:r>
            <a:r>
              <a:rPr lang="ko-KR" altLang="en-US" dirty="0" smtClean="0"/>
              <a:t>를 활용하여 프로젝트 진행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071802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2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02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OverView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6250" y="2906103"/>
            <a:ext cx="180020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2274" y="330208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Android </a:t>
            </a:r>
          </a:p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356470" y="3625248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671900" y="2906103"/>
            <a:ext cx="180020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812950" y="3621471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101898" y="2906103"/>
            <a:ext cx="182782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754368" y="1000108"/>
            <a:ext cx="2857519" cy="4708981"/>
            <a:chOff x="2754368" y="1000108"/>
            <a:chExt cx="285751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3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68" y="3211297"/>
              <a:ext cx="285751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03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03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내용을 입력하세요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4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04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138</Words>
  <Application>Microsoft Office PowerPoint</Application>
  <PresentationFormat>화면 슬라이드 쇼(4:3)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굴림체</vt:lpstr>
      <vt:lpstr>Arial</vt:lpstr>
      <vt:lpstr>맑은 고딕</vt:lpstr>
      <vt:lpstr>-윤고딕360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Suhang</cp:lastModifiedBy>
  <cp:revision>18</cp:revision>
  <dcterms:created xsi:type="dcterms:W3CDTF">2013-11-19T08:00:23Z</dcterms:created>
  <dcterms:modified xsi:type="dcterms:W3CDTF">2016-12-03T14:58:25Z</dcterms:modified>
</cp:coreProperties>
</file>