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2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4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3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8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4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581A-1572-416C-9AD1-E9A6988CE35E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D334-C795-4D63-907C-1757C32B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8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33651" y="1521229"/>
            <a:ext cx="2160000" cy="2160000"/>
            <a:chOff x="3233651" y="1521229"/>
            <a:chExt cx="2160000" cy="2160000"/>
          </a:xfrm>
        </p:grpSpPr>
        <p:sp>
          <p:nvSpPr>
            <p:cNvPr id="4" name="사각형: 둥근 모서리 3"/>
            <p:cNvSpPr>
              <a:spLocks noChangeAspect="1"/>
            </p:cNvSpPr>
            <p:nvPr/>
          </p:nvSpPr>
          <p:spPr>
            <a:xfrm>
              <a:off x="3233651" y="1521229"/>
              <a:ext cx="2160000" cy="2160000"/>
            </a:xfrm>
            <a:prstGeom prst="roundRect">
              <a:avLst/>
            </a:prstGeom>
            <a:gradFill flip="none" rotWithShape="1">
              <a:gsLst>
                <a:gs pos="49000">
                  <a:schemeClr val="tx1"/>
                </a:gs>
                <a:gs pos="0">
                  <a:schemeClr val="tx2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3651" y="1521229"/>
              <a:ext cx="1553630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dirty="0">
                  <a:solidFill>
                    <a:schemeClr val="bg1"/>
                  </a:solidFill>
                  <a:latin typeface="HY바다M" panose="02030600000101010101" pitchFamily="18" charset="-127"/>
                  <a:ea typeface="HY바다M" panose="02030600000101010101" pitchFamily="18" charset="-127"/>
                </a:rPr>
                <a:t>유</a:t>
              </a:r>
              <a:r>
                <a:rPr lang="ko-KR" altLang="en-US" sz="4000" dirty="0">
                  <a:solidFill>
                    <a:schemeClr val="bg1"/>
                  </a:solidFill>
                  <a:latin typeface="HY바다M" panose="02030600000101010101" pitchFamily="18" charset="-127"/>
                  <a:ea typeface="HY바다M" panose="02030600000101010101" pitchFamily="18" charset="-127"/>
                </a:rPr>
                <a:t>기</a:t>
              </a:r>
              <a:endParaRPr lang="en-US" altLang="ko-KR" sz="4000" dirty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endParaRPr>
            </a:p>
            <a:p>
              <a:r>
                <a:rPr lang="ko-KR" altLang="en-US" sz="4000" dirty="0">
                  <a:solidFill>
                    <a:schemeClr val="bg1"/>
                  </a:solidFill>
                  <a:latin typeface="HY바다M" panose="02030600000101010101" pitchFamily="18" charset="-127"/>
                  <a:ea typeface="HY바다M" panose="02030600000101010101" pitchFamily="18" charset="-127"/>
                </a:rPr>
                <a:t> 통 한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81" y="2902764"/>
              <a:ext cx="366391" cy="260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44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HY바다M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kimkiyoung</dc:creator>
  <cp:lastModifiedBy>kimkiyoung</cp:lastModifiedBy>
  <cp:revision>3</cp:revision>
  <dcterms:created xsi:type="dcterms:W3CDTF">2016-12-02T12:57:19Z</dcterms:created>
  <dcterms:modified xsi:type="dcterms:W3CDTF">2016-12-02T13:23:02Z</dcterms:modified>
</cp:coreProperties>
</file>