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68" r:id="rId6"/>
    <p:sldId id="269" r:id="rId7"/>
    <p:sldId id="278" r:id="rId8"/>
    <p:sldId id="279" r:id="rId9"/>
    <p:sldId id="271" r:id="rId10"/>
    <p:sldId id="273" r:id="rId11"/>
    <p:sldId id="274" r:id="rId12"/>
    <p:sldId id="276" r:id="rId13"/>
    <p:sldId id="277" r:id="rId14"/>
    <p:sldId id="275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-윤고딕360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ng" initials="S" lastIdx="1" clrIdx="0">
    <p:extLst>
      <p:ext uri="{19B8F6BF-5375-455C-9EA6-DF929625EA0E}">
        <p15:presenceInfo xmlns:p15="http://schemas.microsoft.com/office/powerpoint/2012/main" userId="Su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   2016.12.05</a:t>
            </a:r>
          </a:p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42454" y="692696"/>
            <a:ext cx="659092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9888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를 다루게 되어 </a:t>
            </a:r>
            <a:r>
              <a:rPr lang="ko-KR" altLang="en-US" dirty="0" err="1" smtClean="0"/>
              <a:t>버전관리의</a:t>
            </a:r>
            <a:r>
              <a:rPr lang="ko-KR" altLang="en-US" dirty="0" smtClean="0"/>
              <a:t> 편리함을 몸소 느껴 편리함을 느꼈다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78092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Android Studio</a:t>
            </a:r>
            <a:r>
              <a:rPr lang="ko-KR" altLang="en-US" dirty="0" smtClean="0"/>
              <a:t>를 많이 다뤄본 적 없었던 팀원들이 이번 계기로 관심을 갖게 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이번 프로젝트를 통해 새로운 도전을 하게 되어 개개인의 실력 향상에 많은 도움이 되었던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576" y="42108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이번 프로젝트의 주제 </a:t>
            </a:r>
            <a:r>
              <a:rPr lang="en-US" altLang="ko-KR" dirty="0" smtClean="0"/>
              <a:t>Barcode</a:t>
            </a:r>
            <a:r>
              <a:rPr lang="ko-KR" altLang="en-US" dirty="0" smtClean="0"/>
              <a:t>인식을 활용하여 보다 많은 정보를 사용자에게 전달할 수 있을 것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후에도 훨씬 좋은 프로젝트 결과물을 낼 수 있을 것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4" y="535383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30120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프로젝트의 한계점을 느끼기도 했지만 </a:t>
            </a:r>
            <a:r>
              <a:rPr lang="ko-KR" altLang="en-US" dirty="0" err="1" smtClean="0"/>
              <a:t>팀원들간</a:t>
            </a:r>
            <a:r>
              <a:rPr lang="ko-KR" altLang="en-US" dirty="0" smtClean="0"/>
              <a:t> 커뮤니케이션 및 협동심을 느낄 수 있었던 점이 이 프로젝트의 가장 큰 장점이라고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05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내용을 입력하세요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1756" y="5805090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이진우 이현주 최종호 최종환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322" y="17110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/>
              <a:t>The expiry date notification services using a barcode</a:t>
            </a:r>
          </a:p>
          <a:p>
            <a:pPr fontAlgn="base" latinLnBrk="0"/>
            <a:r>
              <a:rPr lang="en-US" altLang="ko-KR" sz="2800" dirty="0" smtClean="0"/>
              <a:t> - </a:t>
            </a:r>
            <a:r>
              <a:rPr lang="en-US" altLang="ko-KR" dirty="0" err="1"/>
              <a:t>BarCode</a:t>
            </a:r>
            <a:r>
              <a:rPr lang="ko-KR" altLang="en-US" dirty="0"/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유통기한이 있는 제품의 관리를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앱을 통해 손쉽게 유통기한을 관리할 수 있는 시스템을 개발하기 위해 선정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모바일의 </a:t>
            </a:r>
            <a:r>
              <a:rPr lang="ko-KR" altLang="en-US" dirty="0" err="1"/>
              <a:t>푸쉬</a:t>
            </a:r>
            <a:r>
              <a:rPr lang="ko-KR" altLang="en-US" dirty="0"/>
              <a:t> 알림과 같은 기능을 이용하여 유통기한이 임박하였을 때 알림을 보내 효율적인 제품 관리에 도움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오픈소스인 </a:t>
            </a:r>
            <a:r>
              <a:rPr lang="en-US" altLang="ko-KR" dirty="0" err="1" smtClean="0"/>
              <a:t>zXing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활용하여 프로젝트 진행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5" name="_x357100224" descr="EMB000037209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9318"/>
            <a:ext cx="6336704" cy="3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0963" y="2899646"/>
            <a:ext cx="1858480" cy="16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89764" y="3211834"/>
            <a:ext cx="179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Android </a:t>
            </a:r>
          </a:p>
          <a:p>
            <a:r>
              <a:rPr lang="en-US" altLang="ko-KR" sz="2400" dirty="0" smtClean="0"/>
              <a:t>Application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51165" y="2184868"/>
            <a:ext cx="27177" cy="6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46794" y="4590355"/>
            <a:ext cx="1210930" cy="85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936" y="1388415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12462" y="16481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Database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71986" y="1925141"/>
            <a:ext cx="936092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6895" y="1375461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7352" y="1635188"/>
            <a:ext cx="82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MySQL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702515" y="4562878"/>
            <a:ext cx="1815631" cy="20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41012" y="4742782"/>
            <a:ext cx="177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zXing</a:t>
            </a:r>
            <a:r>
              <a:rPr lang="en-US" altLang="ko-KR" dirty="0" smtClean="0"/>
              <a:t>-Master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Soucer</a:t>
            </a:r>
            <a:endParaRPr lang="en-US" altLang="ko-KR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28187" y="4825455"/>
            <a:ext cx="0" cy="9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0963" y="5873739"/>
            <a:ext cx="1955831" cy="49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14057" y="5952723"/>
            <a:ext cx="9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932762" y="1422073"/>
            <a:ext cx="1762590" cy="64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1085" y="14634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80561" y="1670167"/>
            <a:ext cx="671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Socket</a:t>
            </a:r>
            <a:endParaRPr lang="ko-KR" altLang="en-US" sz="900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2804830" y="6137389"/>
            <a:ext cx="2775289" cy="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>
            <a:off x="3886012" y="2389009"/>
            <a:ext cx="478758" cy="315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3" y="5375718"/>
            <a:ext cx="1751371" cy="1187748"/>
          </a:xfrm>
          <a:prstGeom prst="rect">
            <a:avLst/>
          </a:prstGeom>
        </p:spPr>
      </p:pic>
      <p:pic>
        <p:nvPicPr>
          <p:cNvPr id="2050" name="Picture 2" descr="토마토 상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198478"/>
            <a:ext cx="1093043" cy="1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1445024" y="3861048"/>
            <a:ext cx="68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80751" y="3964785"/>
            <a:ext cx="7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</a:t>
            </a:r>
          </a:p>
          <a:p>
            <a:r>
              <a:rPr lang="en-US" altLang="ko-KR" sz="1000" dirty="0" smtClean="0"/>
              <a:t>Barcode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푸시알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25" y="2638830"/>
            <a:ext cx="2000517" cy="17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4367602" y="3526559"/>
            <a:ext cx="21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0962" y="3026904"/>
            <a:ext cx="215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Expiration Date </a:t>
            </a:r>
            <a:r>
              <a:rPr lang="en-US" altLang="ko-KR" sz="1000" dirty="0" smtClean="0"/>
              <a:t>Management</a:t>
            </a:r>
          </a:p>
          <a:p>
            <a:r>
              <a:rPr lang="en-US" altLang="ko-KR" sz="1000" dirty="0" smtClean="0"/>
              <a:t>Push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26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완성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8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250</Words>
  <Application>Microsoft Office PowerPoint</Application>
  <PresentationFormat>화면 슬라이드 쇼(4:3)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굴림체</vt:lpstr>
      <vt:lpstr>맑은 고딕</vt:lpstr>
      <vt:lpstr>Arial</vt:lpstr>
      <vt:lpstr>-윤고딕360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Suhang</cp:lastModifiedBy>
  <cp:revision>23</cp:revision>
  <dcterms:created xsi:type="dcterms:W3CDTF">2013-11-19T08:00:23Z</dcterms:created>
  <dcterms:modified xsi:type="dcterms:W3CDTF">2016-12-03T18:45:48Z</dcterms:modified>
</cp:coreProperties>
</file>