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6/17/2022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5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0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7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9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2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1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3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6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5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4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b="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System Font Regular"/>
        <a:buChar char="–"/>
        <a:defRPr sz="2400" b="0" i="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2000" b="0" i="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800" b="0" i="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600" b="0" i="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600" b="0" i="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20E27-668B-086F-E667-27077C97F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ko-KR" altLang="en-US" sz="4400"/>
              <a:t>구미</a:t>
            </a:r>
            <a:r>
              <a:rPr lang="en-US" altLang="ko-KR" sz="4400"/>
              <a:t>_2</a:t>
            </a:r>
            <a:r>
              <a:rPr lang="ko-KR" altLang="en-US" sz="4400"/>
              <a:t>반</a:t>
            </a:r>
            <a:r>
              <a:rPr lang="en-US" altLang="ko-KR" sz="4400"/>
              <a:t>_</a:t>
            </a:r>
            <a:r>
              <a:rPr lang="ko-KR" altLang="en-US" sz="4400" err="1"/>
              <a:t>이겨레</a:t>
            </a:r>
            <a:endParaRPr lang="ko-KR" altLang="en-US" sz="44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321EA5-6931-23DC-6AAB-D1CEB99B0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r>
              <a:rPr lang="ko-KR" altLang="en-US" dirty="0"/>
              <a:t>계절학기 발표</a:t>
            </a:r>
          </a:p>
        </p:txBody>
      </p:sp>
      <p:pic>
        <p:nvPicPr>
          <p:cNvPr id="4" name="Picture 3" descr="빗, 벡터그래픽, 명함이(가) 표시된 사진&#10;&#10;자동 생성된 설명">
            <a:extLst>
              <a:ext uri="{FF2B5EF4-FFF2-40B4-BE49-F238E27FC236}">
                <a16:creationId xmlns:a16="http://schemas.microsoft.com/office/drawing/2014/main" id="{578C9B0F-E1E5-A54E-4F2D-2A05A14277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72" r="28258" b="-1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9B2EC4C-FEBB-F566-3358-4D34745D2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​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57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시트의 펜 음영 번호를 잡고 있는 손">
            <a:extLst>
              <a:ext uri="{FF2B5EF4-FFF2-40B4-BE49-F238E27FC236}">
                <a16:creationId xmlns:a16="http://schemas.microsoft.com/office/drawing/2014/main" id="{A974FE5E-0050-86A8-669D-8BBE20E9A9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66272342-EAE2-07B3-86F4-926648715607}"/>
              </a:ext>
            </a:extLst>
          </p:cNvPr>
          <p:cNvSpPr txBox="1">
            <a:spLocks/>
          </p:cNvSpPr>
          <p:nvPr/>
        </p:nvSpPr>
        <p:spPr>
          <a:xfrm>
            <a:off x="565149" y="4162776"/>
            <a:ext cx="9316409" cy="1453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System Font Regular"/>
              <a:buChar char="–"/>
              <a:defRPr sz="2400" b="0" i="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2000" b="0" i="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800" b="0" i="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ko-KR" altLang="en-US" sz="5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선택 </a:t>
            </a:r>
            <a:r>
              <a:rPr lang="en-US" altLang="ko-KR" sz="5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16 . </a:t>
            </a:r>
            <a:r>
              <a:rPr lang="ko-KR" altLang="en-US" sz="5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소프트웨어 유지 보수</a:t>
            </a:r>
          </a:p>
        </p:txBody>
      </p:sp>
    </p:spTree>
    <p:extLst>
      <p:ext uri="{BB962C8B-B14F-4D97-AF65-F5344CB8AC3E}">
        <p14:creationId xmlns:p14="http://schemas.microsoft.com/office/powerpoint/2010/main" val="1925562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7C254-C06D-397A-3A12-8839E9CD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유지보수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1B78D-7914-B8CE-EC4F-04E6031E2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53746"/>
                </a:solidFill>
                <a:effectLst/>
                <a:latin typeface="canada-type-gibson"/>
              </a:rPr>
              <a:t>고객의 요구에 부응하기 위해 소프트웨어를 변경</a:t>
            </a:r>
            <a:r>
              <a:rPr lang="en-US" altLang="ko-KR" b="0" i="0" dirty="0">
                <a:solidFill>
                  <a:srgbClr val="253746"/>
                </a:solidFill>
                <a:effectLst/>
                <a:latin typeface="canada-type-gibson"/>
              </a:rPr>
              <a:t>, </a:t>
            </a:r>
            <a:r>
              <a:rPr lang="ko-KR" altLang="en-US" b="0" i="0" dirty="0">
                <a:solidFill>
                  <a:srgbClr val="253746"/>
                </a:solidFill>
                <a:effectLst/>
                <a:latin typeface="canada-type-gibson"/>
              </a:rPr>
              <a:t>수정하거나 업데이트하는 프로세스</a:t>
            </a:r>
            <a:endParaRPr lang="en-US" altLang="ko-KR" b="0" i="0" dirty="0">
              <a:solidFill>
                <a:srgbClr val="253746"/>
              </a:solidFill>
              <a:effectLst/>
              <a:latin typeface="canada-type-gibson"/>
            </a:endParaRPr>
          </a:p>
          <a:p>
            <a:endParaRPr lang="en-US" altLang="ko-KR" dirty="0">
              <a:solidFill>
                <a:srgbClr val="253746"/>
              </a:solidFill>
              <a:latin typeface="canada-type-gibson"/>
            </a:endParaRPr>
          </a:p>
          <a:p>
            <a:r>
              <a:rPr lang="ko-KR" altLang="en-US" dirty="0"/>
              <a:t>불필요하게 반복되는 부분을 하나로 통합하는 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소프트웨어 재사용성을 증가시키는 작업 </a:t>
            </a:r>
          </a:p>
        </p:txBody>
      </p:sp>
    </p:spTree>
    <p:extLst>
      <p:ext uri="{BB962C8B-B14F-4D97-AF65-F5344CB8AC3E}">
        <p14:creationId xmlns:p14="http://schemas.microsoft.com/office/powerpoint/2010/main" val="259126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A188E4E9-25E5-A5A6-6FA6-31A6CB70B8A0}"/>
              </a:ext>
            </a:extLst>
          </p:cNvPr>
          <p:cNvSpPr txBox="1">
            <a:spLocks/>
          </p:cNvSpPr>
          <p:nvPr/>
        </p:nvSpPr>
        <p:spPr>
          <a:xfrm>
            <a:off x="924037" y="300048"/>
            <a:ext cx="2856064" cy="2892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System Font Regular"/>
              <a:buChar char="–"/>
              <a:defRPr sz="2400" b="0" i="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2000" b="0" i="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800" b="0" i="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비슷한 코드가 반복된 난잡한 코드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92489FB-F4C7-D1E1-6FA1-C46C853B2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26" y="1501563"/>
            <a:ext cx="10932737" cy="505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6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E798446-6A0E-2E7F-1AA9-4A7D4EB87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43" y="1205190"/>
            <a:ext cx="3885714" cy="44476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8D0CB2-E03C-3232-F6FB-1E6EC282A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957" y="790924"/>
            <a:ext cx="3733333" cy="55809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62F3C0-FC2D-1296-368E-429DAA9C0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195" y="1205190"/>
            <a:ext cx="3923809" cy="4580952"/>
          </a:xfrm>
          <a:prstGeom prst="rect">
            <a:avLst/>
          </a:prstGeom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EAD62122-41FF-0D6A-3076-E3B680DBC915}"/>
              </a:ext>
            </a:extLst>
          </p:cNvPr>
          <p:cNvSpPr txBox="1">
            <a:spLocks/>
          </p:cNvSpPr>
          <p:nvPr/>
        </p:nvSpPr>
        <p:spPr>
          <a:xfrm>
            <a:off x="381243" y="349472"/>
            <a:ext cx="4655719" cy="88290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System Font Regular"/>
              <a:buChar char="–"/>
              <a:defRPr sz="2400" b="0" i="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2000" b="0" i="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800" b="0" i="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System Font Regular"/>
              <a:buChar char="–"/>
              <a:defRPr sz="1600" b="0" i="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하나의 함수로 합친 코드</a:t>
            </a:r>
          </a:p>
        </p:txBody>
      </p:sp>
    </p:spTree>
    <p:extLst>
      <p:ext uri="{BB962C8B-B14F-4D97-AF65-F5344CB8AC3E}">
        <p14:creationId xmlns:p14="http://schemas.microsoft.com/office/powerpoint/2010/main" val="231763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theme/theme1.xml><?xml version="1.0" encoding="utf-8"?>
<a:theme xmlns:a="http://schemas.openxmlformats.org/drawingml/2006/main" name="MadridVTI">
  <a:themeElements>
    <a:clrScheme name="AnalogousFromRegularSeedLeftStep">
      <a:dk1>
        <a:srgbClr val="000000"/>
      </a:dk1>
      <a:lt1>
        <a:srgbClr val="FFFFFF"/>
      </a:lt1>
      <a:dk2>
        <a:srgbClr val="2F1B2F"/>
      </a:dk2>
      <a:lt2>
        <a:srgbClr val="F0F3F2"/>
      </a:lt2>
      <a:accent1>
        <a:srgbClr val="E72994"/>
      </a:accent1>
      <a:accent2>
        <a:srgbClr val="D517D2"/>
      </a:accent2>
      <a:accent3>
        <a:srgbClr val="9B29E7"/>
      </a:accent3>
      <a:accent4>
        <a:srgbClr val="4C2CD9"/>
      </a:accent4>
      <a:accent5>
        <a:srgbClr val="2955E7"/>
      </a:accent5>
      <a:accent6>
        <a:srgbClr val="1792D5"/>
      </a:accent6>
      <a:hlink>
        <a:srgbClr val="349C61"/>
      </a:hlink>
      <a:folHlink>
        <a:srgbClr val="7F7F7F"/>
      </a:folHlink>
    </a:clrScheme>
    <a:fontScheme name="Madrid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47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canada-type-gibson</vt:lpstr>
      <vt:lpstr>Malgun Gothic Semilight</vt:lpstr>
      <vt:lpstr>System Font Regular</vt:lpstr>
      <vt:lpstr>맑은 고딕</vt:lpstr>
      <vt:lpstr>Arial</vt:lpstr>
      <vt:lpstr>MadridVTI</vt:lpstr>
      <vt:lpstr>구미_2반_이겨레</vt:lpstr>
      <vt:lpstr>PowerPoint 프레젠테이션</vt:lpstr>
      <vt:lpstr>소프트웨어 유지보수?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구미_2반_이겨레</dc:title>
  <dc:creator>LeeGyeoRe</dc:creator>
  <cp:lastModifiedBy>LeeGyeoRe</cp:lastModifiedBy>
  <cp:revision>4</cp:revision>
  <dcterms:created xsi:type="dcterms:W3CDTF">2022-06-17T04:32:46Z</dcterms:created>
  <dcterms:modified xsi:type="dcterms:W3CDTF">2022-06-17T06:13:40Z</dcterms:modified>
</cp:coreProperties>
</file>