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9" r:id="rId3"/>
    <p:sldId id="261" r:id="rId4"/>
    <p:sldId id="260" r:id="rId5"/>
    <p:sldId id="262" r:id="rId6"/>
    <p:sldId id="263" r:id="rId7"/>
    <p:sldId id="264" r:id="rId8"/>
    <p:sldId id="265" r:id="rId9"/>
    <p:sldId id="266" r:id="rId10"/>
    <p:sldId id="268" r:id="rId11"/>
    <p:sldId id="267" r:id="rId12"/>
    <p:sldId id="269" r:id="rId13"/>
    <p:sldId id="270" r:id="rId14"/>
    <p:sldId id="271" r:id="rId15"/>
    <p:sldId id="27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50"/>
  </p:normalViewPr>
  <p:slideViewPr>
    <p:cSldViewPr snapToGrid="0">
      <p:cViewPr varScale="1">
        <p:scale>
          <a:sx n="120" d="100"/>
          <a:sy n="120" d="100"/>
        </p:scale>
        <p:origin x="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7A5B1-740F-2BC9-DD22-AA9266478C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577BFC-C8C9-0871-6F7F-4EC3479E30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846B76-5F8C-70BF-D586-F651DF983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B7070-7F41-294E-A6AD-30846215E0A9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09B261-35DB-19AD-4ED5-CDDABFECE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98D7D0-66B6-B654-C96C-3954E0112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625E5-E9C1-1343-BDF7-393361E21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247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F6BC3-6D19-218F-177B-5BA5AD786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BA4DB1-3170-B06D-AA96-027AC17392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070A00-AE3D-2118-5184-E88FE03B7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B7070-7F41-294E-A6AD-30846215E0A9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5C2907-48D4-1D35-F121-4B79B7F5E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CD4E23-4D06-13B1-FDDE-6ED9CA3E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625E5-E9C1-1343-BDF7-393361E21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690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0C56EC-9E91-927C-08DF-B433BFDF54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18609B-0178-1A6B-A5EF-1FE57F57A0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4FAD8E-7349-2C63-5264-56FF614AE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B7070-7F41-294E-A6AD-30846215E0A9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C35D23-52FB-CDDA-2310-94BF38DAC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51E9E9-C053-42A7-D744-559474C5F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625E5-E9C1-1343-BDF7-393361E21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108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DB370-5EAC-9D89-325A-B8F5E2B55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230A9F-8110-E8A9-B456-74EDBD57BE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804A8-1226-8748-542D-EBD0AAB8F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B7070-7F41-294E-A6AD-30846215E0A9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59E1DA-C975-1420-F2AF-F3D4DAB32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F38665-5B46-B66F-2540-EDA95AC14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625E5-E9C1-1343-BDF7-393361E21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964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0166E-115C-D1C3-CC8C-63F689A86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148CA-0C14-F709-83C0-73ED3E3F6A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B7838A-165D-008D-A206-24A803300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B7070-7F41-294E-A6AD-30846215E0A9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32E52C-3309-EB0C-9DCC-E39C02D28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C8F2E5-5FFF-1B38-F2E8-B657F652B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625E5-E9C1-1343-BDF7-393361E21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031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BAC6C-CB84-FD30-B4DD-6035EECE0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7F924A-B07A-6DD0-A02F-1133D43A8C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F18B84-3AAF-103A-BB91-8AF9509195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A57E65-2EE1-0A18-8E6C-A8FDA4C63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B7070-7F41-294E-A6AD-30846215E0A9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B9CC16-B2AF-796A-AA2E-AC9DD1128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3ABCCC-A3A7-177A-9D8D-0913A940D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625E5-E9C1-1343-BDF7-393361E21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358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B5E80-3C87-5CFE-BE30-77BDA77FF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19C01B-7EE2-04E4-D82A-90D1D2F32C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A91802-AED5-FD9F-368E-2BED31612F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0270D2-5E3E-6AE7-D95E-E001E91B10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C72612-1889-4C91-D093-0473A4CC15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AE29C7-FEA6-3FA3-2E75-15BE0575C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B7070-7F41-294E-A6AD-30846215E0A9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90E6C7-5BDF-9B11-C0F2-F3CD5A14B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AC2994-AEFC-F6E1-9060-ED0518B75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625E5-E9C1-1343-BDF7-393361E21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23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40CC4-1298-319F-BBB1-2330F22C7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DB5D4C-3BD7-EF87-612F-D9D7ED73D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B7070-7F41-294E-A6AD-30846215E0A9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C04402-7D9A-605F-9AC8-BB38C73EB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E52AA8-3555-D2E0-C217-696D67805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625E5-E9C1-1343-BDF7-393361E21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759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86263F-2BDB-599B-CC42-C8DE58680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B7070-7F41-294E-A6AD-30846215E0A9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713857-B6CF-6645-6E94-3ED70B163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EEF488-8E6F-375F-CB82-205C6A22D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625E5-E9C1-1343-BDF7-393361E21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055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36211-1263-1192-0650-BC3D4E0BA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04C2E-5D8A-B05C-A959-67370CBF93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69A786-F83B-4575-83A8-4358FC59EB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801B70-6410-0C40-C1A9-A5C6CE143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B7070-7F41-294E-A6AD-30846215E0A9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AA7628-C0B4-BA5B-EB2D-5923B1206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89A1B7-B827-C97C-D31D-14F0141EB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625E5-E9C1-1343-BDF7-393361E21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743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704A0-4C71-7187-8781-B57AE6C3F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F6B839-918D-6C68-7685-B5E2448DE1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78EED2-E2DF-68D2-6725-A0F77EAF2E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E5A84C-057B-1288-07DE-008A84F67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B7070-7F41-294E-A6AD-30846215E0A9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CBC9B9-7233-141E-DC9C-8508FE356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57C420-38DE-8BED-F446-FA1DE5A12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625E5-E9C1-1343-BDF7-393361E21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642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8C58A8-076B-BA0D-258C-4A4B9EBAC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606338-91D0-DC63-BBB3-8A89CAA193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E415D7-54DA-BAEB-185D-20727B6BE4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CB7070-7F41-294E-A6AD-30846215E0A9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6239AA-3056-B5A2-58E7-65C98C5FBA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F1E9D-F55D-C6F1-416E-DCAE7B5034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5625E5-E9C1-1343-BDF7-393361E21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829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mailto:ychen574@ucsc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BB28D-3B53-5B6C-0639-22B749B021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0300" y="1955511"/>
            <a:ext cx="4348578" cy="2005262"/>
          </a:xfrm>
        </p:spPr>
        <p:txBody>
          <a:bodyPr>
            <a:normAutofit/>
          </a:bodyPr>
          <a:lstStyle/>
          <a:p>
            <a:r>
              <a:rPr lang="en-US" dirty="0"/>
              <a:t>STAT 5 DISCUSSION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6995BA-CF11-05DD-A519-C11380BA86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0300" y="4007903"/>
            <a:ext cx="5358602" cy="985075"/>
          </a:xfrm>
        </p:spPr>
        <p:txBody>
          <a:bodyPr>
            <a:noAutofit/>
          </a:bodyPr>
          <a:lstStyle/>
          <a:p>
            <a:pPr algn="l"/>
            <a:r>
              <a:rPr lang="en-US" dirty="0"/>
              <a:t>TA: </a:t>
            </a:r>
            <a:r>
              <a:rPr lang="en-US" dirty="0" err="1"/>
              <a:t>Yongqi</a:t>
            </a:r>
            <a:r>
              <a:rPr lang="en-US" dirty="0"/>
              <a:t> Chen </a:t>
            </a:r>
          </a:p>
          <a:p>
            <a:pPr algn="l"/>
            <a:r>
              <a:rPr lang="en-US" dirty="0"/>
              <a:t>Email: </a:t>
            </a:r>
            <a:r>
              <a:rPr lang="en-US" dirty="0">
                <a:hlinkClick r:id="rId2"/>
              </a:rPr>
              <a:t>ychen574@ucsc.edu</a:t>
            </a:r>
            <a:endParaRPr lang="en-US" dirty="0"/>
          </a:p>
          <a:p>
            <a:pPr algn="l"/>
            <a:r>
              <a:rPr lang="en-US" dirty="0"/>
              <a:t>Office hour: Mon 1PM - 2PM (BE 151) &amp; Tue  11 AM – 12 PM (BE 151)</a:t>
            </a:r>
          </a:p>
        </p:txBody>
      </p:sp>
      <p:pic>
        <p:nvPicPr>
          <p:cNvPr id="4" name="Picture 3" descr="An abstract genetic concept">
            <a:extLst>
              <a:ext uri="{FF2B5EF4-FFF2-40B4-BE49-F238E27FC236}">
                <a16:creationId xmlns:a16="http://schemas.microsoft.com/office/drawing/2014/main" id="{9C593784-5C8B-0D6B-429D-6B1F370A3DE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317" r="9324"/>
          <a:stretch/>
        </p:blipFill>
        <p:spPr>
          <a:xfrm>
            <a:off x="6955267" y="287065"/>
            <a:ext cx="52367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341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E8261-B0D1-0660-6B38-8D691E88E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2 Problem 2.13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9286CD-56D9-DA3F-F7B6-D3B9A1949A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4481C3-2C5B-E978-EFB3-1E95506EA5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7748" y="1872000"/>
            <a:ext cx="5864003" cy="4304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4632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64E26-9542-B21C-DAB9-E40E498DC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2 Problem 2.13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E61D75-0093-7FC2-02E9-F881D5B37E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7035ED-49D9-C361-94A8-24B5150F09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9734745" cy="2592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8126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74692-F657-996A-B0B5-3718DE375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2 Problem 2.14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CBD337-5815-4956-2978-846A7EDC48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Right skewed VS left skewed 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698D96-3C42-26C8-22E3-0243D0811D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88383"/>
            <a:ext cx="11134725" cy="1010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5135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0A06B-32D1-4204-8EB1-2DA471A05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2 Problem 2.18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C23E66-6E16-9E37-EFBF-FBB9CCAE6D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median and IQR are called robust statistics: extreme observations have little effect on their values: moving the most extreme value generally has little influence on these statistics. </a:t>
            </a:r>
          </a:p>
          <a:p>
            <a:r>
              <a:rPr lang="en-US" dirty="0"/>
              <a:t>The mean and standard deviation are heavily influenced by changes in extreme observations. (not robust statistics)</a:t>
            </a:r>
          </a:p>
        </p:txBody>
      </p:sp>
    </p:spTree>
    <p:extLst>
      <p:ext uri="{BB962C8B-B14F-4D97-AF65-F5344CB8AC3E}">
        <p14:creationId xmlns:p14="http://schemas.microsoft.com/office/powerpoint/2010/main" val="16131951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C14DC-5A5F-52D7-A690-463056D54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2 Problem 2.18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E5872A-FD47-D735-6BF1-EB42C88B70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0C88D2-F9B4-B84C-30E0-EE7148AC7D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028" y="1825625"/>
            <a:ext cx="10107944" cy="799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3163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ECE79-156D-2558-7DE2-B5B16DD2D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2 Problem 2.31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1DFF0DA-DBA6-8023-8402-FD0D76ECBF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0213" y="1825625"/>
            <a:ext cx="871157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901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4EB071-64E8-6B8B-C424-BF3C84D7C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400"/>
              <a:t>For today’s discussion…</a:t>
            </a:r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C69824-A059-DD3D-012B-BF814BA7FB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en-US" sz="2200"/>
              <a:t>Solve some assignment problems </a:t>
            </a:r>
            <a:r>
              <a:rPr lang="en-US" sz="2200">
                <a:sym typeface="Wingdings" pitchFamily="2" charset="2"/>
              </a:rPr>
              <a:t> It’s ok if you haven’t read all the reading assignments. We will go over some of the concepts together through solving assignment problems. </a:t>
            </a:r>
          </a:p>
          <a:p>
            <a:r>
              <a:rPr lang="en-US" sz="2200"/>
              <a:t>If you have questions, feel free to ask! </a:t>
            </a:r>
          </a:p>
          <a:p>
            <a:endParaRPr lang="en-US" sz="2200"/>
          </a:p>
        </p:txBody>
      </p:sp>
      <p:pic>
        <p:nvPicPr>
          <p:cNvPr id="4" name="Picture 3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A5CBCC26-D32D-20AE-F216-8C15D1B698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" b="305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522365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AEA5F-3A74-92C7-9A29-F7E6DF143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33F4B-71C3-50F3-347A-91CF193BC9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Positive association: upward trend </a:t>
            </a:r>
          </a:p>
          <a:p>
            <a:r>
              <a:rPr lang="en-US" dirty="0"/>
              <a:t>Negative association: downward trend</a:t>
            </a:r>
          </a:p>
          <a:p>
            <a:r>
              <a:rPr lang="en-US" dirty="0"/>
              <a:t>Linear relationship: straight-line relationship between two variables </a:t>
            </a:r>
          </a:p>
          <a:p>
            <a:r>
              <a:rPr lang="en-US" dirty="0"/>
              <a:t>Nonlinear relationship: curve relationship between two variables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53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169B8-EE7E-07E5-FFF3-5EBB200A0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2 Problem 2.2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0C57A93-9F77-B7B7-869C-7B59C0F128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29786"/>
            <a:ext cx="10515600" cy="3743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739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07072-00E9-9F9D-E2EB-9DE706FE2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2 Problem 2.4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54F2AA5-BD26-C358-E7AA-A50BFD7C12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90738"/>
            <a:ext cx="10515600" cy="1081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25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math equation with black text&#10;&#10;Description automatically generated">
            <a:extLst>
              <a:ext uri="{FF2B5EF4-FFF2-40B4-BE49-F238E27FC236}">
                <a16:creationId xmlns:a16="http://schemas.microsoft.com/office/drawing/2014/main" id="{311355A0-0D81-B7E3-1DE6-AB9CE04AE2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3375" y="1844675"/>
            <a:ext cx="8982075" cy="2008188"/>
          </a:xfrm>
          <a:prstGeom prst="rect">
            <a:avLst/>
          </a:prstGeom>
        </p:spPr>
      </p:pic>
      <p:pic>
        <p:nvPicPr>
          <p:cNvPr id="5" name="Picture 4" descr="A white text with black text&#10;&#10;Description automatically generated">
            <a:extLst>
              <a:ext uri="{FF2B5EF4-FFF2-40B4-BE49-F238E27FC236}">
                <a16:creationId xmlns:a16="http://schemas.microsoft.com/office/drawing/2014/main" id="{FA16C5E3-3A13-C6BF-63BE-719ECDCB4C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3375" y="3913188"/>
            <a:ext cx="8982075" cy="23812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E3CAA5A-EDF4-9F1E-CDBA-C38CB1B92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Assignment 2 Problem 2.9</a:t>
            </a:r>
          </a:p>
        </p:txBody>
      </p:sp>
    </p:spTree>
    <p:extLst>
      <p:ext uri="{BB962C8B-B14F-4D97-AF65-F5344CB8AC3E}">
        <p14:creationId xmlns:p14="http://schemas.microsoft.com/office/powerpoint/2010/main" val="3584270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18482-D78D-B5BE-D4D2-EA4929926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Assignment 2 Problem 2.9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5738A5-795E-0570-91AA-D7ED6A3ACB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 about SD: </a:t>
            </a:r>
          </a:p>
          <a:p>
            <a:pPr lvl="1"/>
            <a:r>
              <a:rPr lang="en-US" dirty="0"/>
              <a:t>The SD says how far away numbers on a list are from their average. </a:t>
            </a:r>
          </a:p>
          <a:p>
            <a:pPr lvl="1"/>
            <a:r>
              <a:rPr lang="en-US" dirty="0"/>
              <a:t>Roughly 68% of the entries on a list are within one SD of the average, the other 32% are further away. Roughly 95% are within two SDs of the average, the other 5% are further away. </a:t>
            </a:r>
          </a:p>
          <a:p>
            <a:pPr lvl="1"/>
            <a:r>
              <a:rPr lang="en-US" dirty="0"/>
              <a:t>Formula: </a:t>
            </a:r>
          </a:p>
        </p:txBody>
      </p:sp>
    </p:spTree>
    <p:extLst>
      <p:ext uri="{BB962C8B-B14F-4D97-AF65-F5344CB8AC3E}">
        <p14:creationId xmlns:p14="http://schemas.microsoft.com/office/powerpoint/2010/main" val="2796927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64CF1-B58E-7451-EF71-02345A43D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Assignment 2 Problem 2.9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CA69E2D-F2E7-7DB5-9315-820ED6E89E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49990"/>
            <a:ext cx="10515600" cy="2758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7329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C4E4F-904A-8800-5BA7-C06823742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2 Problem 2.13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200E398-4EFE-74C4-9D1D-61DCC6C08C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2386" y="1575724"/>
            <a:ext cx="10515600" cy="317119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572B4CB-CBDD-C1C9-48FC-0E00BFE785F2}"/>
              </a:ext>
            </a:extLst>
          </p:cNvPr>
          <p:cNvSpPr txBox="1"/>
          <p:nvPr/>
        </p:nvSpPr>
        <p:spPr>
          <a:xfrm>
            <a:off x="1158949" y="5167423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Unimodal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7EAA01-4A93-36DC-764F-22FF80ACCAA2}"/>
              </a:ext>
            </a:extLst>
          </p:cNvPr>
          <p:cNvSpPr txBox="1"/>
          <p:nvPr/>
        </p:nvSpPr>
        <p:spPr>
          <a:xfrm>
            <a:off x="4444409" y="5209953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Bimodal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4678D0-6FEB-10CE-EC40-08F9FE73A475}"/>
              </a:ext>
            </a:extLst>
          </p:cNvPr>
          <p:cNvSpPr txBox="1"/>
          <p:nvPr/>
        </p:nvSpPr>
        <p:spPr>
          <a:xfrm>
            <a:off x="7836195" y="5241851"/>
            <a:ext cx="12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Multimodal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D7CF5B-8356-0538-DEEE-C0EB0FE4F78B}"/>
              </a:ext>
            </a:extLst>
          </p:cNvPr>
          <p:cNvSpPr txBox="1"/>
          <p:nvPr/>
        </p:nvSpPr>
        <p:spPr>
          <a:xfrm>
            <a:off x="1158949" y="5772592"/>
            <a:ext cx="2176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One prominent peak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6F0993-6836-17C2-714B-A0F790F6E6E5}"/>
              </a:ext>
            </a:extLst>
          </p:cNvPr>
          <p:cNvSpPr txBox="1"/>
          <p:nvPr/>
        </p:nvSpPr>
        <p:spPr>
          <a:xfrm>
            <a:off x="4444409" y="5761072"/>
            <a:ext cx="2121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Two prominent peak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096D14-BB05-0FD2-8BD7-AC483AD0F3A9}"/>
              </a:ext>
            </a:extLst>
          </p:cNvPr>
          <p:cNvSpPr txBox="1"/>
          <p:nvPr/>
        </p:nvSpPr>
        <p:spPr>
          <a:xfrm>
            <a:off x="7837198" y="5772592"/>
            <a:ext cx="2264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Three Prominent Peak</a:t>
            </a:r>
          </a:p>
        </p:txBody>
      </p:sp>
    </p:spTree>
    <p:extLst>
      <p:ext uri="{BB962C8B-B14F-4D97-AF65-F5344CB8AC3E}">
        <p14:creationId xmlns:p14="http://schemas.microsoft.com/office/powerpoint/2010/main" val="906733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875</TotalTime>
  <Words>287</Words>
  <Application>Microsoft Macintosh PowerPoint</Application>
  <PresentationFormat>Widescreen</PresentationFormat>
  <Paragraphs>37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STAT 5 DISCUSSION</vt:lpstr>
      <vt:lpstr>For today’s discussion…</vt:lpstr>
      <vt:lpstr>Associations</vt:lpstr>
      <vt:lpstr>Assignment 2 Problem 2.2 </vt:lpstr>
      <vt:lpstr>Assignment 2 Problem 2.4 </vt:lpstr>
      <vt:lpstr>Assignment 2 Problem 2.9</vt:lpstr>
      <vt:lpstr>Assignment 2 Problem 2.9</vt:lpstr>
      <vt:lpstr>Assignment 2 Problem 2.9</vt:lpstr>
      <vt:lpstr>Assignment 2 Problem 2.13</vt:lpstr>
      <vt:lpstr>Assignment 2 Problem 2.13</vt:lpstr>
      <vt:lpstr>Assignment 2 Problem 2.13</vt:lpstr>
      <vt:lpstr>Assignment 2 Problem 2.14</vt:lpstr>
      <vt:lpstr>Assignment 2 Problem 2.18 </vt:lpstr>
      <vt:lpstr>Assignment 2 Problem 2.18 </vt:lpstr>
      <vt:lpstr>Assignment 2 Problem 2.31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 5 DISCUSSION</dc:title>
  <dc:creator>Yongqi Chen</dc:creator>
  <cp:lastModifiedBy>Yongqi Chen</cp:lastModifiedBy>
  <cp:revision>26</cp:revision>
  <dcterms:created xsi:type="dcterms:W3CDTF">2023-10-08T05:12:34Z</dcterms:created>
  <dcterms:modified xsi:type="dcterms:W3CDTF">2023-10-10T16:16:08Z</dcterms:modified>
</cp:coreProperties>
</file>