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6" r:id="rId5"/>
    <p:sldId id="269" r:id="rId6"/>
    <p:sldId id="268" r:id="rId7"/>
    <p:sldId id="267" r:id="rId8"/>
    <p:sldId id="260" r:id="rId9"/>
    <p:sldId id="262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59514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5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endParaRPr lang="zh-CN" altLang="en-US" sz="54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996952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8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组织提供基本的查询、新增、修改、删除等操作</a:t>
            </a:r>
            <a:endParaRPr lang="en-US" altLang="zh-CN" sz="28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0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规则标准</a:t>
            </a:r>
            <a:endParaRPr lang="zh-CN" altLang="en-US" sz="3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056" y="90872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：正常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：禁用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593209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result_code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参照同一提示码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056" y="378904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r>
              <a:rPr lang="en-US" altLang="zh-CN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级分层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层最多支持个数为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9571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4023" y="332656"/>
            <a:ext cx="7128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功能及接口</a:t>
            </a:r>
            <a:r>
              <a:rPr lang="zh-CN" altLang="en-US" sz="32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  <a:hlinkClick r:id="rId2" action="ppaction://hlinksldjump"/>
            </a:endParaRPr>
          </a:p>
          <a:p>
            <a:pPr marL="108000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新增业务组织</a:t>
            </a:r>
            <a:endParaRPr lang="en-US" altLang="zh-CN" sz="20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修改业务组织</a:t>
            </a:r>
            <a:endParaRPr lang="en-US" altLang="zh-CN" sz="20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业务组织</a:t>
            </a: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排序</a:t>
            </a:r>
            <a:endParaRPr lang="en-US" altLang="zh-CN" sz="20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业务</a:t>
            </a: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组织状态修改</a:t>
            </a:r>
            <a:endParaRPr lang="en-US" altLang="zh-CN" sz="20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业务</a:t>
            </a:r>
            <a:r>
              <a:rPr lang="zh-CN" altLang="en-US" sz="20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组织</a:t>
            </a: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信息类表查询</a:t>
            </a:r>
            <a:endParaRPr lang="en-US" altLang="zh-CN" sz="20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7" action="ppaction://hlinksldjump"/>
              </a:rPr>
              <a:t>树形</a:t>
            </a:r>
            <a:r>
              <a:rPr lang="zh-CN" altLang="en-US" sz="20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7" action="ppaction://hlinksldjump"/>
              </a:rPr>
              <a:t>业务组织信息</a:t>
            </a: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7" action="ppaction://hlinksldjump"/>
              </a:rPr>
              <a:t>查询</a:t>
            </a:r>
            <a:endParaRPr lang="en-US" altLang="zh-CN" sz="20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数据信息</a:t>
            </a:r>
            <a:r>
              <a:rPr lang="zh-CN" altLang="en-US" sz="32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lvl="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8" action="ppaction://hlinksldjump"/>
              </a:rPr>
              <a:t>数据库表设计</a:t>
            </a:r>
            <a:endParaRPr lang="en-US" altLang="zh-CN" sz="20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80000" lvl="0" indent="-457200">
              <a:lnSpc>
                <a:spcPct val="150000"/>
              </a:lnSpc>
              <a:buSzPct val="60000"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9" action="ppaction://hlinksldjump"/>
              </a:rPr>
              <a:t>规则标准</a:t>
            </a:r>
            <a:endParaRPr lang="en-US" altLang="zh-CN" sz="20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99592" y="553863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新增根节点组织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在指定的父节点上新增组织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1911601"/>
            <a:ext cx="74888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选择（也可不选）一个基准组织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组织寻找一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个业务组织作为父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不选择父节点默认为根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组织编号有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后台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生成唯一编号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一父节点下组织名称不可重复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新增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endParaRPr lang="zh-CN" altLang="en-US" sz="3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437112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组织的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ame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parentId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CODE 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返回：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result_code</a:t>
            </a:r>
          </a:p>
        </p:txBody>
      </p:sp>
      <p:sp>
        <p:nvSpPr>
          <p:cNvPr id="6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056" y="908720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组织的名称、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CODE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056" y="2204864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在此处不可修改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同一父节点下组织名称不可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</a:t>
            </a:r>
            <a:endParaRPr lang="en-US" altLang="zh-CN" sz="24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endParaRPr lang="zh-CN" altLang="en-US" sz="3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141" y="4221088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组织的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CODE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result_code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056" y="908720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组织排序修改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056" y="2315463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排序可以任意变换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排序修改组织排序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RANK_ID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组织排序</a:t>
            </a:r>
            <a:endParaRPr lang="zh-CN" altLang="en-US" sz="3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141" y="4221088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：组织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以及其对应的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rank_id</a:t>
            </a: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返回：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result_code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056" y="908720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停用、启用组织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056" y="2355047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禁用之前检测是否存在关联数据，存在不可禁用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关联数据为是否存在关联的业务组织角色？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业务组织状态修改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141" y="4221088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组织的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（启用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停用）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result_code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0478" y="380826"/>
            <a:ext cx="74888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按照指定父节点查询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按照组织状态查询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按照字段模糊查询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308" y="254645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查询所有下属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查询支持分页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组织列表信息查询</a:t>
            </a:r>
            <a:endParaRPr lang="zh-CN" altLang="en-US" sz="3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141" y="4221088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组织的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、条件信息（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time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state…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返回：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组织信息类表（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name………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树形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3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组织信息查询</a:t>
            </a:r>
            <a:endParaRPr lang="zh-CN" altLang="en-US" sz="3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056" y="908720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查询树形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056" y="2355047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只查询父节点下的直属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</a:t>
            </a: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可以按照状态进行筛选（只返回启用状态的组织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141" y="4221088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3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组织的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返回：该父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节点下的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直属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组织信息类表（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name………</a:t>
            </a:r>
            <a:r>
              <a:rPr lang="zh-CN" altLang="en-US" sz="240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7030A0"/>
              </a:buClr>
              <a:buSzPct val="50000"/>
              <a:buFont typeface="Wingdings" panose="05000000000000000000" pitchFamily="2" charset="2"/>
              <a:buChar char="Ø"/>
            </a:pPr>
            <a:endParaRPr lang="en-US" altLang="zh-CN" sz="240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3">
            <a:hlinkClick r:id="rId2" action="ppaction://hlinksldjump"/>
          </p:cNvPr>
          <p:cNvSpPr>
            <a:spLocks noEditPoints="1"/>
          </p:cNvSpPr>
          <p:nvPr/>
        </p:nvSpPr>
        <p:spPr bwMode="auto">
          <a:xfrm>
            <a:off x="8604448" y="207788"/>
            <a:ext cx="363538" cy="34607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88439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数据库表设计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985963"/>
            <a:ext cx="34480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8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427</Words>
  <Application>Microsoft Office PowerPoint</Application>
  <PresentationFormat>全屏显示(4:3)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157</cp:revision>
  <dcterms:created xsi:type="dcterms:W3CDTF">2018-04-02T02:49:40Z</dcterms:created>
  <dcterms:modified xsi:type="dcterms:W3CDTF">2018-04-27T06:27:13Z</dcterms:modified>
</cp:coreProperties>
</file>