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86" r:id="rId1"/>
  </p:sldMasterIdLst>
  <p:sldIdLst>
    <p:sldId id="257" r:id="rId2"/>
    <p:sldId id="258" r:id="rId3"/>
    <p:sldId id="259" r:id="rId4"/>
    <p:sldId id="263" r:id="rId5"/>
    <p:sldId id="268" r:id="rId6"/>
    <p:sldId id="260" r:id="rId7"/>
    <p:sldId id="269" r:id="rId8"/>
    <p:sldId id="264" r:id="rId9"/>
    <p:sldId id="265" r:id="rId10"/>
    <p:sldId id="266" r:id="rId11"/>
    <p:sldId id="267" r:id="rId12"/>
    <p:sldId id="262" r:id="rId13"/>
  </p:sldIdLst>
  <p:sldSz cx="9144000" cy="6858000" type="screen4x3"/>
  <p:notesSz cx="6858000" cy="9144000"/>
  <p:embeddedFontLst>
    <p:embeddedFont>
      <p:font typeface="210 나무고딕 EB" panose="02020603020101020101" pitchFamily="18" charset="-127"/>
      <p:regular r:id="rId14"/>
    </p:embeddedFont>
    <p:embeddedFont>
      <p:font typeface="제주고딕" panose="02000300000000000000" pitchFamily="2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4309" userDrawn="1">
          <p15:clr>
            <a:srgbClr val="A4A3A4"/>
          </p15:clr>
        </p15:guide>
        <p15:guide id="1" pos="57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834"/>
  </p:normalViewPr>
  <p:slideViewPr>
    <p:cSldViewPr snapToObjects="1">
      <p:cViewPr varScale="1">
        <p:scale>
          <a:sx n="56" d="100"/>
          <a:sy n="56" d="100"/>
        </p:scale>
        <p:origin x="56" y="328"/>
      </p:cViewPr>
      <p:guideLst>
        <p:guide orient="horz" pos="4309"/>
        <p:guide pos="57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 ëª© ì¬ë¼ì´ë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0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>
                    <a:tint val="75000"/>
                  </a:schemeClr>
                </a:solidFill>
                <a:latin typeface="제주고딕" charset="0"/>
                <a:ea typeface="제주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>
                  <a:tint val="7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 ëª© ë° ì¸ë¡ íì¤í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¸ë¡ ì ëª© ë° íì¤í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152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955"/>
            <a:ext cx="6020435" cy="585152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 ëª© ë° ë´ì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êµ¬ì­ ë¨¸ë¦¬ê¸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0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000" b="1" cap="all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>
                    <a:tint val="75000"/>
                  </a:schemeClr>
                </a:solidFill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000" b="0" cap="none" dirty="0" smtClean="0">
              <a:solidFill>
                <a:schemeClr val="tx1">
                  <a:tint val="7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½íì¸  2ê°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ë¹êµ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4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16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16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4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16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16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 ëª©ë§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ë¹ íë©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º¡ì ìë ì½íì¸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20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1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º¡ì ìë ê·¸ë¦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20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1792605" y="5367655"/>
            <a:ext cx="5487035" cy="8045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1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2017-10-24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594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>
            <a:spLocks/>
          </p:cNvSpPr>
          <p:nvPr/>
        </p:nvSpPr>
        <p:spPr>
          <a:xfrm flipH="1">
            <a:off x="48260" y="0"/>
            <a:ext cx="9144635" cy="6858635"/>
          </a:xfrm>
          <a:prstGeom prst="rtTriangl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19380000">
            <a:off x="2463800" y="2480310"/>
            <a:ext cx="1002665" cy="922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b="0" cap="none" dirty="0" smtClean="0">
              <a:solidFill>
                <a:schemeClr val="tx2"/>
              </a:solidFill>
              <a:latin typeface="210 나무고딕 EB" charset="0"/>
              <a:ea typeface="210 나무고딕 EB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300345" y="5478780"/>
            <a:ext cx="3767455" cy="11988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210 나무고딕 EB" charset="0"/>
                <a:ea typeface="210 나무고딕 EB" charset="0"/>
              </a:rPr>
              <a:t>          </a:t>
            </a:r>
            <a:r>
              <a:rPr lang="en-US" altLang="ko-KR" sz="2400" b="0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201602021 안정은</a:t>
            </a:r>
            <a:endParaRPr lang="ko-KR" altLang="en-US" sz="2400" b="0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          201602037 이규정</a:t>
            </a:r>
            <a:endParaRPr lang="ko-KR" altLang="en-US" sz="2400" b="0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          201602076 조하정</a:t>
            </a:r>
            <a:endParaRPr lang="ko-KR" altLang="en-US" sz="2400" b="0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19440000">
            <a:off x="1190476" y="2438337"/>
            <a:ext cx="5885845" cy="1016000"/>
          </a:xfrm>
          <a:prstGeom prst="rect">
            <a:avLst/>
          </a:prstGeom>
          <a:noFill/>
          <a:ln w="0">
            <a:noFill/>
            <a:prstDash/>
          </a:ln>
          <a:effectLst>
            <a:softEdge rad="31750"/>
          </a:effectLst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chemeClr val="tx2">
                    <a:lumMod val="75000"/>
                  </a:schemeClr>
                </a:solidFill>
                <a:latin typeface="제주고딕" charset="0"/>
                <a:ea typeface="제주고딕" charset="0"/>
              </a:rPr>
              <a:t>Shooting Star </a:t>
            </a:r>
            <a:r>
              <a:rPr lang="en-US" altLang="ko-KR" sz="6000" b="0" cap="none" dirty="0" smtClean="0">
                <a:solidFill>
                  <a:srgbClr val="FFFF00"/>
                </a:solidFill>
                <a:latin typeface="210 나무고딕 EB" charset="0"/>
                <a:ea typeface="210 나무고딕 EB" charset="0"/>
              </a:rPr>
              <a:t>★</a:t>
            </a:r>
            <a:endParaRPr lang="ko-KR" altLang="en-US" sz="6000" b="0" cap="none" dirty="0" smtClean="0">
              <a:solidFill>
                <a:srgbClr val="FFFF00"/>
              </a:solidFill>
              <a:latin typeface="210 나무고딕 EB" charset="0"/>
              <a:ea typeface="210 나무고딕 E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76885"/>
            <a:ext cx="2994660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Ⅳ. 개발 계획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307975" y="1486535"/>
            <a:ext cx="8549005" cy="22480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009900"/>
                </a:solidFill>
                <a:latin typeface="제주고딕" charset="0"/>
                <a:ea typeface="제주고딕" charset="0"/>
              </a:rPr>
              <a:t>-제안발표( 2017.10.24 )</a:t>
            </a:r>
            <a:endParaRPr lang="ko-KR" altLang="en-US" sz="2000" b="0" cap="none" dirty="0" smtClean="0">
              <a:solidFill>
                <a:srgbClr val="009900"/>
              </a:solidFill>
              <a:latin typeface="제주고딕" charset="0"/>
              <a:ea typeface="제주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latin typeface="제주고딕" charset="0"/>
                <a:ea typeface="제주고딕" charset="0"/>
              </a:rPr>
              <a:t>·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 1주차 : User Class 의 Frame 구현</a:t>
            </a: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 2주차 : User Class 의 프레임의 이동 구현</a:t>
            </a: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 3주차 : Enemy Class 의 Frame 구현, Missile Class 의 기초함수들 구현</a:t>
            </a: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 4주차 : Missile Class 가 비행기 객체를 제거하는 기능 구현</a:t>
            </a: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393" y="3655208"/>
            <a:ext cx="6948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8000"/>
            <a:r>
              <a:rPr lang="en-US" altLang="ko-KR" sz="2000" dirty="0">
                <a:solidFill>
                  <a:srgbClr val="009297"/>
                </a:solidFill>
                <a:latin typeface="제주고딕" charset="0"/>
                <a:ea typeface="제주고딕" charset="0"/>
              </a:rPr>
              <a:t>- 중간발표( 2017.11.21 예정)</a:t>
            </a:r>
            <a:endParaRPr lang="ko-KR" altLang="en-US" sz="2000" dirty="0">
              <a:solidFill>
                <a:srgbClr val="009297"/>
              </a:solidFill>
              <a:latin typeface="제주고딕" charset="0"/>
              <a:ea typeface="제주고딕" charset="0"/>
            </a:endParaRPr>
          </a:p>
          <a:p>
            <a:pPr defTabSz="508000"/>
            <a:endParaRPr lang="ko-KR" altLang="en-US" sz="2000" dirty="0"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 </a:t>
            </a:r>
            <a:r>
              <a:rPr lang="en-US" altLang="ko-KR" sz="2000" dirty="0" smtClean="0">
                <a:latin typeface="제주고딕" charset="0"/>
                <a:ea typeface="제주고딕" charset="0"/>
              </a:rPr>
              <a:t>5</a:t>
            </a:r>
            <a:r>
              <a:rPr lang="en-US" altLang="ko-KR" sz="2000" dirty="0">
                <a:latin typeface="제주고딕" charset="0"/>
                <a:ea typeface="제주고딕" charset="0"/>
              </a:rPr>
              <a:t>주차 : Item Class 구현</a:t>
            </a:r>
            <a:endParaRPr lang="ko-KR" altLang="en-US" sz="2000" dirty="0"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 </a:t>
            </a:r>
            <a:r>
              <a:rPr lang="en-US" altLang="ko-KR" sz="2000" dirty="0" smtClean="0">
                <a:latin typeface="제주고딕" charset="0"/>
                <a:ea typeface="제주고딕" charset="0"/>
              </a:rPr>
              <a:t>6</a:t>
            </a:r>
            <a:r>
              <a:rPr lang="en-US" altLang="ko-KR" sz="2000" dirty="0">
                <a:latin typeface="제주고딕" charset="0"/>
                <a:ea typeface="제주고딕" charset="0"/>
              </a:rPr>
              <a:t>주차 : Shop Class 구현</a:t>
            </a:r>
            <a:endParaRPr lang="ko-KR" altLang="en-US" sz="2000" dirty="0"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 </a:t>
            </a:r>
            <a:r>
              <a:rPr lang="en-US" altLang="ko-KR" sz="2000" dirty="0" smtClean="0">
                <a:latin typeface="제주고딕" charset="0"/>
                <a:ea typeface="제주고딕" charset="0"/>
              </a:rPr>
              <a:t>7</a:t>
            </a:r>
            <a:r>
              <a:rPr lang="en-US" altLang="ko-KR" sz="2000" dirty="0">
                <a:latin typeface="제주고딕" charset="0"/>
                <a:ea typeface="제주고딕" charset="0"/>
              </a:rPr>
              <a:t>주차 : 마무리</a:t>
            </a:r>
            <a:endParaRPr lang="ko-KR" altLang="en-US" sz="2000" dirty="0"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975" y="5484044"/>
            <a:ext cx="4162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제주고딕" charset="0"/>
                <a:ea typeface="제주고딕" charset="0"/>
              </a:rPr>
              <a:t>-</a:t>
            </a:r>
            <a:r>
              <a:rPr lang="en-US" altLang="ko-KR" sz="2000" dirty="0">
                <a:solidFill>
                  <a:srgbClr val="FF0000"/>
                </a:solidFill>
                <a:latin typeface="제주고딕" charset="0"/>
                <a:ea typeface="제주고딕" charset="0"/>
              </a:rPr>
              <a:t>최종발표 ( 2017.12.12 예정)</a:t>
            </a:r>
            <a:endParaRPr lang="ko-KR" altLang="en-US" sz="2000" dirty="0">
              <a:solidFill>
                <a:srgbClr val="FF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76885"/>
            <a:ext cx="2146935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Ⅴ. Q&amp;A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pic>
        <p:nvPicPr>
          <p:cNvPr id="46" name="Picture " descr="C:/Users/verac/AppData/Roaming/PolarisOffice/ETemp/8668_15799360/fImage21888246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1616075"/>
            <a:ext cx="6939915" cy="386270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/>
            </a:gs>
            <a:gs pos="50000">
              <a:schemeClr val="tx2"/>
            </a:gs>
            <a:gs pos="100000">
              <a:schemeClr val="accent1"/>
            </a:gs>
            <a:gs pos="100000">
              <a:schemeClr val="tx2">
                <a:lumMod val="50000"/>
              </a:scheme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>
            <a:off x="2627630" y="3044190"/>
            <a:ext cx="424116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THANK YOU !</a:t>
            </a:r>
            <a:endParaRPr lang="ko-KR" altLang="en-US" sz="4400" b="0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직각 삼각형 1"/>
          <p:cNvSpPr>
            <a:spLocks/>
          </p:cNvSpPr>
          <p:nvPr/>
        </p:nvSpPr>
        <p:spPr>
          <a:xfrm rot="5400000">
            <a:off x="2101850" y="2519680"/>
            <a:ext cx="612775" cy="630555"/>
          </a:xfrm>
          <a:prstGeom prst="rtTriangl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직각 삼각형 3"/>
          <p:cNvSpPr>
            <a:spLocks/>
          </p:cNvSpPr>
          <p:nvPr/>
        </p:nvSpPr>
        <p:spPr>
          <a:xfrm flipH="1">
            <a:off x="6191885" y="3573145"/>
            <a:ext cx="612775" cy="630555"/>
          </a:xfrm>
          <a:prstGeom prst="rtTriangl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100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79930" y="908685"/>
            <a:ext cx="4896485" cy="635"/>
          </a:xfrm>
          <a:prstGeom prst="line">
            <a:avLst/>
          </a:prstGeom>
          <a:ln w="381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79930" y="1988820"/>
            <a:ext cx="4896485" cy="635"/>
          </a:xfrm>
          <a:prstGeom prst="line">
            <a:avLst/>
          </a:prstGeom>
          <a:ln w="381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979930" y="1048385"/>
            <a:ext cx="4896485" cy="768985"/>
          </a:xfrm>
          <a:prstGeom prst="rect">
            <a:avLst/>
          </a:prstGeom>
          <a:solidFill>
            <a:schemeClr val="tx2"/>
          </a:solidFill>
          <a:ln w="0" cap="flat" cmpd="sng">
            <a:solidFill>
              <a:schemeClr val="tx2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Contents</a:t>
            </a:r>
            <a:endParaRPr lang="ko-KR" altLang="en-US" sz="4400" b="1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475740" y="2553335"/>
            <a:ext cx="835152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Ⅰ   프로젝트 주제 &amp; 목표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470660" y="3183255"/>
            <a:ext cx="4913630" cy="4775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Ⅱ   프로젝트 기능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475740" y="3869690"/>
            <a:ext cx="469836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Ⅲ   다이어그램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470660" y="4545330"/>
            <a:ext cx="484822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Ⅳ   개발 계획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475740" y="5170170"/>
            <a:ext cx="411670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Ⅴ   Q&amp;A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-92710" y="6676390"/>
            <a:ext cx="9361805" cy="21653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-22225" y="-23495"/>
            <a:ext cx="9361805" cy="21653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212090" y="461010"/>
            <a:ext cx="4626588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Ⅰ-ⅰ. 프로젝트 주제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pic>
        <p:nvPicPr>
          <p:cNvPr id="46" name="Picture " descr="C:/Users/verac/AppData/Roaming/PolarisOffice/ETemp/8668_15799360/fImage650917200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9" y="1558290"/>
            <a:ext cx="3594735" cy="3839845"/>
          </a:xfrm>
          <a:prstGeom prst="rect">
            <a:avLst/>
          </a:prstGeom>
          <a:noFill/>
        </p:spPr>
      </p:pic>
      <p:pic>
        <p:nvPicPr>
          <p:cNvPr id="47" name="Picture " descr="C:/Users/verac/AppData/Roaming/PolarisOffice/ETemp/8668_15799360/fImage60631220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2452353"/>
            <a:ext cx="2753995" cy="2950845"/>
          </a:xfrm>
          <a:prstGeom prst="rect">
            <a:avLst/>
          </a:prstGeom>
          <a:noFill/>
        </p:spPr>
      </p:pic>
      <p:sp>
        <p:nvSpPr>
          <p:cNvPr id="48" name="텍스트 상자 47"/>
          <p:cNvSpPr txBox="1">
            <a:spLocks/>
          </p:cNvSpPr>
          <p:nvPr/>
        </p:nvSpPr>
        <p:spPr>
          <a:xfrm>
            <a:off x="5907548" y="3032956"/>
            <a:ext cx="3121471" cy="1540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상점을 통한 캐릭터 업그레이드 기능이 구현되는 </a:t>
            </a:r>
            <a:r>
              <a:rPr lang="en-US" altLang="ko-KR" sz="2200" b="0" cap="none" dirty="0" smtClean="0">
                <a:solidFill>
                  <a:srgbClr val="FF0000"/>
                </a:solidFill>
                <a:latin typeface="제주고딕" charset="0"/>
                <a:ea typeface="제주고딕" charset="0"/>
              </a:rPr>
              <a:t>슈팅 게임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 만들기</a:t>
            </a:r>
            <a:endParaRPr lang="ko-KR" altLang="en-US" sz="22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굴림" charset="0"/>
                <a:ea typeface="굴림" charset="0"/>
              </a:rPr>
              <a:t>  </a:t>
            </a:r>
            <a:endParaRPr lang="ko-KR" altLang="en-US" sz="1200" b="0" cap="none" dirty="0" smtClean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212090" y="461010"/>
            <a:ext cx="4618355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Ⅰ-ⅱ. 프로젝트 목표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647564" y="2204864"/>
            <a:ext cx="7546975" cy="2401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cap="none" dirty="0" smtClean="0">
                <a:solidFill>
                  <a:srgbClr val="FF0000"/>
                </a:solidFill>
                <a:latin typeface="210 나무고딕 EB" charset="0"/>
                <a:ea typeface="210 나무고딕 EB" charset="0"/>
              </a:rPr>
              <a:t> * </a:t>
            </a:r>
            <a:r>
              <a:rPr lang="en-US" altLang="ko-KR" sz="2200" b="0" cap="none" dirty="0" smtClean="0">
                <a:solidFill>
                  <a:srgbClr val="FF0000"/>
                </a:solidFill>
                <a:latin typeface="제주고딕" charset="0"/>
                <a:ea typeface="제주고딕" charset="0"/>
              </a:rPr>
              <a:t>객체 지향적 언어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로 만드는 게임 중 입문이라 할 수 있는 슈팅게임을 자바로 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구현하면서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 이때까지 배운 내용을 응용하며 완전히 익숙해지는 것에 초점을 둔다. </a:t>
            </a: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/>
            <a:r>
              <a:rPr lang="en-US" altLang="ko-KR" sz="2200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210 나무고딕 EB" charset="0"/>
                <a:ea typeface="210 나무고딕 EB" charset="0"/>
              </a:rPr>
              <a:t>* 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프레임을 통해 게임 화면을 구현함으로써 프레임 생성, 사용법을 학습하고 사용하는 것에 의의를 둔다.</a:t>
            </a:r>
            <a:endParaRPr lang="ko-KR" altLang="en-US" sz="22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6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92760"/>
            <a:ext cx="3925570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Ⅱ. 프로젝트 기능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401320" y="1783080"/>
            <a:ext cx="8468360" cy="31098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2-1) User</a:t>
            </a: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입력받은 방향키에 의해 프레임 위에 이동을 한다.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스페이스를 누르면 미사일 클래스를 생성하여 프레임에 나타낸다. 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적 클래스가 일정 갯수 이상 제거되면, 아이템 클래스를 생성하고 프레임에 나타낸다.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또한 Score와 Gold도 일정한 비율에 비례해서 증가하도록 한다.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210 나무고딕 EB" charset="0"/>
              <a:ea typeface="210 나무고딕 EB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693" y="4233699"/>
            <a:ext cx="63367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 eaLnBrk="0"/>
            <a:r>
              <a:rPr lang="en-US" altLang="ko-KR" sz="2000" b="1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2-2) Enemy</a:t>
            </a:r>
            <a:endParaRPr lang="ko-KR" altLang="en-US" sz="2000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endParaRPr lang="ko-KR" altLang="en-US" sz="2000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좌표에 의해 위치가 고정된다.( 후에 이동 할 수도 있음)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일정 단위 마다 미사일 클래스를 생성하여 프레임에 나타낸다.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6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92760"/>
            <a:ext cx="3925570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Ⅱ. 프로젝트 기능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355600" y="1374140"/>
            <a:ext cx="8453120" cy="237116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2-3) User_Missile</a:t>
            </a: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Enemy 클래스와 일정횟수 이상 접촉 시, 적 클래스를 제거하는 기능을 한다.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Enemy 클래스와 접촉 시, 제거된다.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64" y="2975859"/>
            <a:ext cx="84531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 eaLnBrk="0"/>
            <a:r>
              <a:rPr lang="en-US" altLang="ko-KR" sz="2000" b="1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2-4) Enemy_Missile</a:t>
            </a:r>
          </a:p>
          <a:p>
            <a:pPr algn="just" defTabSz="508000" eaLnBrk="0"/>
            <a:endParaRPr lang="ko-KR" altLang="en-US" sz="2000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User 클래스와 접촉 시, User 클래스의 변수 Heart(체력)을 감소시킨다.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User 클래스와 접촉 시, 제거된다.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endParaRPr lang="en-US" altLang="ko-KR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073" y="4689140"/>
            <a:ext cx="8613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 eaLnBrk="0"/>
            <a:r>
              <a:rPr lang="en-US" altLang="ko-KR" b="1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2-5) Item</a:t>
            </a:r>
          </a:p>
          <a:p>
            <a:pPr algn="just" defTabSz="508000" eaLnBrk="0"/>
            <a:endParaRPr lang="ko-KR" altLang="en-US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User 클래스와 접촉 시 User 클래스의 변수 체력(heart)을 1 증가시킨다.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다양한 효과들을 추가 할 예정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92760"/>
            <a:ext cx="3925570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Ⅱ. 프로젝트 기능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431540" y="1628800"/>
            <a:ext cx="8452485" cy="2925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2-6) Shop</a:t>
            </a: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User 클래스를 상속받아 특수한 입력값을 받게되면 Shop 클래스 안에 있는 다양한 메소드들을 불러와 실행한다. (&lt;ex&gt; upgrade_heart() , upgrade_missile()...)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345" y="3573016"/>
            <a:ext cx="84556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/>
            <a:r>
              <a:rPr lang="en-US" altLang="ko-KR" sz="2000" b="1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2-7) Frame</a:t>
            </a:r>
          </a:p>
          <a:p>
            <a:pPr algn="just" defTabSz="508000"/>
            <a:endParaRPr lang="ko-KR" altLang="en-US" sz="2000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배경사진을 띄워주고 User, Enemy, Missile, item, shop 클래스의 이미지를 지정된 좌표값에 띄워준다.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76885"/>
            <a:ext cx="6719570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Ⅲ-ⅰ. 다이어그램 (Use-Case)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3" y="1340768"/>
            <a:ext cx="7539678" cy="465529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76885"/>
            <a:ext cx="8265795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Ⅲ-ⅱ. 다이어그램(클래스 다이어그램)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pic>
        <p:nvPicPr>
          <p:cNvPr id="46" name="그림 45" descr="C:/Users/verac/AppData/Roaming/PolarisOffice/ETemp/8668_15799360/fImage28414244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1309370"/>
            <a:ext cx="6933565" cy="51720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Pages>12</Pages>
  <Words>401</Words>
  <Characters>0</Characters>
  <Application>Microsoft Office PowerPoint</Application>
  <DocSecurity>0</DocSecurity>
  <PresentationFormat>화면 슬라이드 쇼(4:3)</PresentationFormat>
  <Lines>0</Lines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210 나무고딕 EB</vt:lpstr>
      <vt:lpstr>Arial</vt:lpstr>
      <vt:lpstr>제주고딕</vt:lpstr>
      <vt:lpstr>맑은 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nagyoung</dc:creator>
  <cp:lastModifiedBy>이규정</cp:lastModifiedBy>
  <cp:revision>12</cp:revision>
  <dcterms:modified xsi:type="dcterms:W3CDTF">2017-10-24T01:58:44Z</dcterms:modified>
</cp:coreProperties>
</file>