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305" r:id="rId3"/>
    <p:sldId id="301" r:id="rId4"/>
    <p:sldId id="299" r:id="rId5"/>
    <p:sldId id="270" r:id="rId6"/>
    <p:sldId id="303" r:id="rId7"/>
    <p:sldId id="257" r:id="rId8"/>
    <p:sldId id="322" r:id="rId9"/>
    <p:sldId id="320" r:id="rId10"/>
    <p:sldId id="321" r:id="rId11"/>
    <p:sldId id="302" r:id="rId12"/>
    <p:sldId id="271" r:id="rId13"/>
    <p:sldId id="317" r:id="rId14"/>
    <p:sldId id="318" r:id="rId15"/>
    <p:sldId id="319" r:id="rId16"/>
    <p:sldId id="265" r:id="rId17"/>
    <p:sldId id="304" r:id="rId18"/>
    <p:sldId id="323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 autoAdjust="0"/>
    <p:restoredTop sz="86380" autoAdjust="0"/>
  </p:normalViewPr>
  <p:slideViewPr>
    <p:cSldViewPr snapToGrid="0" showGuides="1">
      <p:cViewPr>
        <p:scale>
          <a:sx n="122" d="100"/>
          <a:sy n="122" d="100"/>
        </p:scale>
        <p:origin x="24" y="-448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3A02F-1341-5A4D-AC7E-6E9B7C465CBF}" type="datetimeFigureOut">
              <a:rPr kumimoji="1" lang="ko-KR" altLang="en-US" smtClean="0"/>
              <a:t>2018. 10. 15.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42977-3C0E-CB40-ACEB-1B5D7EA0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76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42977-3C0E-CB40-ACEB-1B5D7EA0CB0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71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24111" y="4219427"/>
            <a:ext cx="634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CONCEPTUAL DB DESIGN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5630169" y="490823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TEAM 08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26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2018 FALL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데이터관리와 분석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56586" y="574474"/>
            <a:ext cx="237952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02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DB DIAGRAM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Case of Store</a:t>
            </a:r>
            <a:endParaRPr lang="ko-KR" altLang="en-US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04" y="0"/>
            <a:ext cx="621241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타원 3"/>
          <p:cNvSpPr/>
          <p:nvPr/>
        </p:nvSpPr>
        <p:spPr>
          <a:xfrm>
            <a:off x="6949440" y="3540034"/>
            <a:ext cx="2573383" cy="2965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171509" y="5682343"/>
            <a:ext cx="2508068" cy="1175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276011" y="3540034"/>
            <a:ext cx="117566" cy="222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949440" y="5146610"/>
            <a:ext cx="718942" cy="39665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CHAR_KEY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822939" y="5133935"/>
            <a:ext cx="936956" cy="42200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CHAR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_</a:t>
            </a:r>
            <a:r>
              <a:rPr lang="en-US" altLang="ko-KR" sz="900" dirty="0" smtClean="0">
                <a:solidFill>
                  <a:schemeClr val="tx1"/>
                </a:solidFill>
              </a:rPr>
              <a:t>DETAIL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75"/>
          <p:cNvCxnSpPr>
            <a:stCxn id="14" idx="3"/>
          </p:cNvCxnSpPr>
          <p:nvPr/>
        </p:nvCxnSpPr>
        <p:spPr>
          <a:xfrm flipH="1">
            <a:off x="7193614" y="4991662"/>
            <a:ext cx="124103" cy="16415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77"/>
          <p:cNvCxnSpPr/>
          <p:nvPr/>
        </p:nvCxnSpPr>
        <p:spPr>
          <a:xfrm>
            <a:off x="8101946" y="4876693"/>
            <a:ext cx="296044" cy="2791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122590" y="4525888"/>
            <a:ext cx="1332412" cy="54568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193613" y="4587604"/>
            <a:ext cx="1164239" cy="42200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FEATURE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01946" y="3914955"/>
            <a:ext cx="1571820" cy="57975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5736" y="3990917"/>
            <a:ext cx="1458765" cy="43118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S_CATEGORY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92686" y="3194613"/>
            <a:ext cx="644048" cy="463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392543" y="3540034"/>
            <a:ext cx="547690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연결선[R] 39"/>
          <p:cNvCxnSpPr/>
          <p:nvPr/>
        </p:nvCxnSpPr>
        <p:spPr>
          <a:xfrm>
            <a:off x="6524294" y="3194358"/>
            <a:ext cx="1022215" cy="133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/>
          <p:cNvCxnSpPr/>
          <p:nvPr/>
        </p:nvCxnSpPr>
        <p:spPr>
          <a:xfrm>
            <a:off x="6745899" y="3187337"/>
            <a:ext cx="1827823" cy="76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2790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1165" y="2864425"/>
            <a:ext cx="22312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RELATIONAL </a:t>
            </a:r>
          </a:p>
          <a:p>
            <a:r>
              <a:rPr lang="en-US" altLang="ko-KR" sz="2500" dirty="0" smtClean="0">
                <a:solidFill>
                  <a:schemeClr val="bg1"/>
                </a:solidFill>
              </a:rPr>
              <a:t>DB SCHEMA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105428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38" y="0"/>
            <a:ext cx="497716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3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03 RELATIONAL DB SCHEMA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Attributes and its Relationship 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5" y="1242522"/>
            <a:ext cx="7750629" cy="54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3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03 RELATIONAL DB SCHEMA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94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Relational Schema and Domain Constraints</a:t>
            </a:r>
            <a:endParaRPr lang="ko-KR" altLang="en-US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94"/>
            <a:ext cx="12192000" cy="51838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23696" y="3615559"/>
            <a:ext cx="8208580" cy="18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00" y="3626945"/>
            <a:ext cx="698500" cy="177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16" y="3621252"/>
            <a:ext cx="698500" cy="177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12" y="3621252"/>
            <a:ext cx="698500" cy="177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86" y="3615559"/>
            <a:ext cx="698500" cy="177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05" y="3621450"/>
            <a:ext cx="698500" cy="177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79" y="3615559"/>
            <a:ext cx="698500" cy="177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53" y="3610939"/>
            <a:ext cx="698500" cy="1778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35" y="3610939"/>
            <a:ext cx="698500" cy="1778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618" y="3610939"/>
            <a:ext cx="698500" cy="1778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261" y="3610939"/>
            <a:ext cx="6985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3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03 RELATIONAL DB SCHEMA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직사각형 2"/>
          <p:cNvSpPr/>
          <p:nvPr/>
        </p:nvSpPr>
        <p:spPr>
          <a:xfrm>
            <a:off x="3341914" y="5257800"/>
            <a:ext cx="3624943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8" y="1213015"/>
            <a:ext cx="9084569" cy="54272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464" y="729044"/>
            <a:ext cx="40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Relational Schema and Domain Constraints</a:t>
            </a:r>
            <a:endParaRPr lang="ko-KR" altLang="en-US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2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3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03 RELATIONAL DB SCHEMA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94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Relational Schema and Domain Constraints</a:t>
            </a:r>
            <a:endParaRPr lang="ko-KR" altLang="en-US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93" y="1677494"/>
            <a:ext cx="6068272" cy="3724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8" y="1677494"/>
            <a:ext cx="447737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  <a:solidFill>
              <a:schemeClr val="accent2"/>
            </a:solidFill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241169"/>
              <a:ext cx="917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004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6189" y="2782819"/>
              <a:ext cx="1805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</a:rPr>
                <a:t>REVIEW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51165" y="1055126"/>
              <a:ext cx="879456" cy="1161239"/>
              <a:chOff x="4838428" y="887439"/>
              <a:chExt cx="2349796" cy="3102686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4838428" y="887439"/>
                <a:ext cx="2349796" cy="2775095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5296785" y="3633451"/>
                <a:ext cx="1598428" cy="35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79" y="259868"/>
            <a:ext cx="8302453" cy="6218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08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04 REVIEW 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Details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1661172" y="5343009"/>
            <a:ext cx="1563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DERIVED </a:t>
            </a:r>
          </a:p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ATTRIBUTES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8986" y="5481507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MULTIVALUED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15479" y="5343008"/>
            <a:ext cx="166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APPLICATION</a:t>
            </a:r>
          </a:p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 REALITY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612442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26257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58103" y="602276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314101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07697" y="2001914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96" y="2760890"/>
            <a:ext cx="22860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7" y="2666002"/>
            <a:ext cx="2451645" cy="1542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08" y="2440179"/>
            <a:ext cx="2038381" cy="1912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04 REVIEW 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Details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1561787" y="5343009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REDUCING</a:t>
            </a:r>
          </a:p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REDUNDANCY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6020" y="534300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CONSIDER</a:t>
            </a:r>
          </a:p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VARIATIONS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4024" y="548150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EFFICIENCY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612442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26257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58103" y="602276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314101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07697" y="2001914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77" y="2503715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4" y="2579915"/>
            <a:ext cx="268605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74" y="2579915"/>
            <a:ext cx="245745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85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95263" y="4479852"/>
            <a:ext cx="257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08339" y="579290"/>
            <a:ext cx="4309729" cy="5935571"/>
            <a:chOff x="1547519" y="503884"/>
            <a:chExt cx="4107575" cy="5817887"/>
          </a:xfrm>
        </p:grpSpPr>
        <p:sp>
          <p:nvSpPr>
            <p:cNvPr id="18" name="TextBox 17"/>
            <p:cNvSpPr txBox="1"/>
            <p:nvPr/>
          </p:nvSpPr>
          <p:spPr>
            <a:xfrm>
              <a:off x="1547519" y="503884"/>
              <a:ext cx="566181" cy="51891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04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236517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DEFINE PROBLEM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700" y="3754836"/>
              <a:ext cx="2643054" cy="362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RELATIONAL  DB SCHEMA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700" y="2527485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ER DIAGRAM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518" y="5032524"/>
              <a:ext cx="933798" cy="362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REVIEW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9518" y="1656531"/>
              <a:ext cx="3541394" cy="63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Analyzing Requirements 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Perspective  of  Optimization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84888" y="4096885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Naming Attributes for 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E</a:t>
              </a: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ach Relationship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Constraints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9517" y="2853728"/>
              <a:ext cx="3541394" cy="61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Affirmation 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700" y="5407698"/>
              <a:ext cx="3541394" cy="91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Additional details</a:t>
              </a:r>
            </a:p>
            <a:p>
              <a:pPr>
                <a:lnSpc>
                  <a:spcPct val="130000"/>
                </a:lnSpc>
              </a:pP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 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143203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2937" y="2686533"/>
            <a:ext cx="2191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DEFINE 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PROBLEM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957153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38" y="652709"/>
            <a:ext cx="5695270" cy="547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DEFINE PROBLEM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80114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</a:rPr>
              <a:t>Analyzing Requirements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3" name="Picture 7" descr="http://cfile2.uf.tistory.com/image/185772494EAEA6EC27836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9629" y="2688538"/>
            <a:ext cx="3322186" cy="3314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5" y="1885576"/>
            <a:ext cx="5810251" cy="3864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" b="9391"/>
          <a:stretch/>
        </p:blipFill>
        <p:spPr>
          <a:xfrm>
            <a:off x="4085700" y="595833"/>
            <a:ext cx="3926257" cy="2963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DEFINE PROBLEM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2">
                    <a:lumMod val="25000"/>
                  </a:schemeClr>
                </a:solidFill>
              </a:rPr>
              <a:t>Perspective of Optimization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2" y="2303007"/>
            <a:ext cx="5177680" cy="322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9" descr="C:\Users\sam\Downloads\tippingpointofsuccess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4297" y="1720461"/>
            <a:ext cx="5271277" cy="3950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056115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2686534"/>
            <a:ext cx="2100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ER 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DIAGRAM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837414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63" y="748263"/>
            <a:ext cx="8552868" cy="510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04"/>
            <a:ext cx="12192000" cy="68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02 DB DIAGRAM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Case of User</a:t>
            </a:r>
            <a:endParaRPr lang="ko-KR" altLang="en-US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직사각형 2"/>
          <p:cNvSpPr/>
          <p:nvPr/>
        </p:nvSpPr>
        <p:spPr>
          <a:xfrm>
            <a:off x="2480936" y="4334256"/>
            <a:ext cx="3096904" cy="2523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90" y="794960"/>
            <a:ext cx="6214820" cy="56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02 DB DIAGRAM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74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Case of Relation between User and Store</a:t>
            </a:r>
            <a:endParaRPr lang="ko-KR" altLang="en-US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96302" y="1136812"/>
            <a:ext cx="9946315" cy="5721187"/>
            <a:chOff x="1196302" y="1136812"/>
            <a:chExt cx="9946315" cy="57211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829" y="1136812"/>
              <a:ext cx="5954486" cy="572118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196302" y="3901603"/>
              <a:ext cx="2327190" cy="814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00249" y="3962696"/>
              <a:ext cx="2442368" cy="752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6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145</Words>
  <Application>Microsoft Macintosh PowerPoint</Application>
  <PresentationFormat>와이드스크린</PresentationFormat>
  <Paragraphs>72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나눔바른고딕</vt:lpstr>
      <vt:lpstr>나눔바른고딕 UltraLight</vt:lpstr>
      <vt:lpstr>맑은 고딕</vt:lpstr>
      <vt:lpstr>Noto Sans CJK KR Thin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Office 사용자</cp:lastModifiedBy>
  <cp:revision>141</cp:revision>
  <dcterms:created xsi:type="dcterms:W3CDTF">2015-04-14T11:49:33Z</dcterms:created>
  <dcterms:modified xsi:type="dcterms:W3CDTF">2018-10-15T10:42:01Z</dcterms:modified>
</cp:coreProperties>
</file>